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6"/>
  </p:notesMasterIdLst>
  <p:sldIdLst>
    <p:sldId id="256" r:id="rId3"/>
    <p:sldId id="2147472233" r:id="rId4"/>
    <p:sldId id="21457076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701C8-F3A6-46C2-9E48-27550E752499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1A7FB-B141-4ED2-8F84-CBC10BF29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5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62424-DA2C-4B7E-835D-97957E0538E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03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A1DB7-20E4-5226-7596-D3F48B366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34DB7-FAB7-868E-5386-89366E484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F4B24-EC12-0F86-223E-9339C43CD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A224A-6C6B-77C3-95E4-2AF4570BD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615C7-6C1C-ECE8-CA9A-0D50D54D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9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3796-ED96-D875-C21B-66A5A4CF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A9F71-4912-B230-2B13-C786BB780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4198F-60B7-8875-2AE4-FA4FD956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7001A-9E80-57DB-3304-3A9F0C82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A1481-E6E7-1CB5-FFA5-B8231734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D2ADB8-F631-EACA-18C1-798A3EADF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60E95-5095-D7AA-08BC-A7C870928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5F040-3067-6AB4-5ECB-8257DE797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C57B7-2B8B-0C78-357B-8330A285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158EC-9D64-E3DE-D03C-DF0930EF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26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20F22533-F80C-4776-84BB-3E63EAB25D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58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A5C39088-0FC7-4C38-9CC5-CCEE8385C77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88877" y="1226960"/>
            <a:ext cx="4903124" cy="5090261"/>
          </a:xfrm>
          <a:custGeom>
            <a:avLst/>
            <a:gdLst>
              <a:gd name="connsiteX0" fmla="*/ 0 w 4903124"/>
              <a:gd name="connsiteY0" fmla="*/ 0 h 5090261"/>
              <a:gd name="connsiteX1" fmla="*/ 4903124 w 4903124"/>
              <a:gd name="connsiteY1" fmla="*/ 0 h 5090261"/>
              <a:gd name="connsiteX2" fmla="*/ 4903124 w 4903124"/>
              <a:gd name="connsiteY2" fmla="*/ 5090261 h 5090261"/>
              <a:gd name="connsiteX3" fmla="*/ 0 w 4903124"/>
              <a:gd name="connsiteY3" fmla="*/ 5090261 h 5090261"/>
              <a:gd name="connsiteX4" fmla="*/ 0 w 4903124"/>
              <a:gd name="connsiteY4" fmla="*/ 4706547 h 5090261"/>
              <a:gd name="connsiteX5" fmla="*/ 1163782 w 4903124"/>
              <a:gd name="connsiteY5" fmla="*/ 4706547 h 5090261"/>
              <a:gd name="connsiteX6" fmla="*/ 1163782 w 4903124"/>
              <a:gd name="connsiteY6" fmla="*/ 946745 h 5090261"/>
              <a:gd name="connsiteX7" fmla="*/ 0 w 4903124"/>
              <a:gd name="connsiteY7" fmla="*/ 946745 h 5090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03124" h="5090261">
                <a:moveTo>
                  <a:pt x="0" y="0"/>
                </a:moveTo>
                <a:lnTo>
                  <a:pt x="4903124" y="0"/>
                </a:lnTo>
                <a:lnTo>
                  <a:pt x="4903124" y="5090261"/>
                </a:lnTo>
                <a:lnTo>
                  <a:pt x="0" y="5090261"/>
                </a:lnTo>
                <a:lnTo>
                  <a:pt x="0" y="4706547"/>
                </a:lnTo>
                <a:lnTo>
                  <a:pt x="1163782" y="4706547"/>
                </a:lnTo>
                <a:lnTo>
                  <a:pt x="1163782" y="946745"/>
                </a:lnTo>
                <a:lnTo>
                  <a:pt x="0" y="946745"/>
                </a:ln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897514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14" name="Freeform: Shape 11">
            <a:extLst>
              <a:ext uri="{FF2B5EF4-FFF2-40B4-BE49-F238E27FC236}">
                <a16:creationId xmlns:a16="http://schemas.microsoft.com/office/drawing/2014/main" id="{A5C39088-0FC7-4C38-9CC5-CCEE8385C77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35783" y="2363001"/>
            <a:ext cx="2533996" cy="3386577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03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A5C39088-0FC7-4C38-9CC5-CCEE8385C77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88877" y="1226959"/>
            <a:ext cx="4903124" cy="5090261"/>
          </a:xfrm>
          <a:custGeom>
            <a:avLst/>
            <a:gdLst>
              <a:gd name="connsiteX0" fmla="*/ 0 w 4903124"/>
              <a:gd name="connsiteY0" fmla="*/ 0 h 5090261"/>
              <a:gd name="connsiteX1" fmla="*/ 4903124 w 4903124"/>
              <a:gd name="connsiteY1" fmla="*/ 0 h 5090261"/>
              <a:gd name="connsiteX2" fmla="*/ 4903124 w 4903124"/>
              <a:gd name="connsiteY2" fmla="*/ 5090261 h 5090261"/>
              <a:gd name="connsiteX3" fmla="*/ 0 w 4903124"/>
              <a:gd name="connsiteY3" fmla="*/ 5090261 h 5090261"/>
              <a:gd name="connsiteX4" fmla="*/ 0 w 4903124"/>
              <a:gd name="connsiteY4" fmla="*/ 4706547 h 5090261"/>
              <a:gd name="connsiteX5" fmla="*/ 1163782 w 4903124"/>
              <a:gd name="connsiteY5" fmla="*/ 4706547 h 5090261"/>
              <a:gd name="connsiteX6" fmla="*/ 1163782 w 4903124"/>
              <a:gd name="connsiteY6" fmla="*/ 946745 h 5090261"/>
              <a:gd name="connsiteX7" fmla="*/ 0 w 4903124"/>
              <a:gd name="connsiteY7" fmla="*/ 946745 h 5090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03124" h="5090261">
                <a:moveTo>
                  <a:pt x="0" y="0"/>
                </a:moveTo>
                <a:lnTo>
                  <a:pt x="4903124" y="0"/>
                </a:lnTo>
                <a:lnTo>
                  <a:pt x="4903124" y="5090261"/>
                </a:lnTo>
                <a:lnTo>
                  <a:pt x="0" y="5090261"/>
                </a:lnTo>
                <a:lnTo>
                  <a:pt x="0" y="4706547"/>
                </a:lnTo>
                <a:lnTo>
                  <a:pt x="1163782" y="4706547"/>
                </a:lnTo>
                <a:lnTo>
                  <a:pt x="1163782" y="946745"/>
                </a:lnTo>
                <a:lnTo>
                  <a:pt x="0" y="946745"/>
                </a:ln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5" name="Rectangle 4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14" name="Freeform: Shape 11">
            <a:extLst>
              <a:ext uri="{FF2B5EF4-FFF2-40B4-BE49-F238E27FC236}">
                <a16:creationId xmlns:a16="http://schemas.microsoft.com/office/drawing/2014/main" id="{A5C39088-0FC7-4C38-9CC5-CCEE8385C77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35783" y="2363001"/>
            <a:ext cx="2533996" cy="3386577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897512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619405" y="0"/>
            <a:ext cx="6572596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65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318117" y="0"/>
            <a:ext cx="4283080" cy="6858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7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318117" y="0"/>
            <a:ext cx="4283080" cy="6858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34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2938157"/>
            <a:ext cx="12192000" cy="3919844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99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806891" y="374760"/>
            <a:ext cx="6046237" cy="6492875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4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C9AEA-8C34-3FE8-DC69-9A6209176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22B87-9447-D9D4-1727-FAE260F0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DF4D-5D2B-A45D-767E-35520D78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5B059-0E0B-ADE0-DFD1-4AAD3554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B269E-CA77-4D8B-FCF8-B24CA7941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21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207893" y="-1"/>
            <a:ext cx="2984249" cy="4459705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043170" y="2398297"/>
            <a:ext cx="2984249" cy="4459705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207477" y="4620125"/>
            <a:ext cx="2984249" cy="2237876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043169" y="3675"/>
            <a:ext cx="2984249" cy="2237876"/>
          </a:xfrm>
        </p:spPr>
        <p:txBody>
          <a:bodyPr/>
          <a:lstStyle/>
          <a:p>
            <a:endParaRPr lang="id-ID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16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Slide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" y="4738253"/>
            <a:ext cx="4854631" cy="2119747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854634" y="4738253"/>
            <a:ext cx="4006735" cy="2119747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8861369" y="4738253"/>
            <a:ext cx="3330633" cy="2119747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7619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222C92-01E3-464D-8E71-8D46B97D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013258-348D-4CF9-9B2E-A215B517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| @Astrix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0BC5D-1838-44EC-B65D-65B1454D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8C7-2587-490B-8EFD-57CE7FF0A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494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80C57-D80F-4150-A44A-E51D21C4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222C92-01E3-464D-8E71-8D46B97D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013258-348D-4CF9-9B2E-A215B517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| @Astrix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DC51415-82A3-4B28-A597-AF48BD6AB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0914" y="1143004"/>
            <a:ext cx="2851439" cy="4055053"/>
          </a:xfrm>
          <a:custGeom>
            <a:avLst/>
            <a:gdLst>
              <a:gd name="connsiteX0" fmla="*/ 0 w 2851438"/>
              <a:gd name="connsiteY0" fmla="*/ 0 h 4055053"/>
              <a:gd name="connsiteX1" fmla="*/ 2851438 w 2851438"/>
              <a:gd name="connsiteY1" fmla="*/ 0 h 4055053"/>
              <a:gd name="connsiteX2" fmla="*/ 2851438 w 2851438"/>
              <a:gd name="connsiteY2" fmla="*/ 4055053 h 4055053"/>
              <a:gd name="connsiteX3" fmla="*/ 0 w 2851438"/>
              <a:gd name="connsiteY3" fmla="*/ 4055053 h 4055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51438" h="4055053">
                <a:moveTo>
                  <a:pt x="0" y="0"/>
                </a:moveTo>
                <a:lnTo>
                  <a:pt x="2851438" y="0"/>
                </a:lnTo>
                <a:lnTo>
                  <a:pt x="2851438" y="4055053"/>
                </a:lnTo>
                <a:lnTo>
                  <a:pt x="0" y="405505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0BC5D-1838-44EC-B65D-65B1454D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88C7-2587-490B-8EFD-57CE7FF0A3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A843BDC-141D-426A-986D-ACAA2E0A6D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7949" y="579664"/>
            <a:ext cx="3886200" cy="4023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5">
                    <a:lumMod val="85000"/>
                  </a:schemeClr>
                </a:solidFill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07696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" y="4738253"/>
            <a:ext cx="4854631" cy="2119747"/>
          </a:xfrm>
        </p:spPr>
        <p:txBody>
          <a:bodyPr/>
          <a:lstStyle/>
          <a:p>
            <a:endParaRPr lang="id-ID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854634" y="4738253"/>
            <a:ext cx="4006735" cy="2119747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8861369" y="4738253"/>
            <a:ext cx="3330633" cy="2119747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97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493861" y="2299856"/>
            <a:ext cx="1821873" cy="4558145"/>
          </a:xfrm>
        </p:spPr>
        <p:txBody>
          <a:bodyPr/>
          <a:lstStyle/>
          <a:p>
            <a:endParaRPr lang="id-ID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8432610" y="-3721"/>
            <a:ext cx="1821873" cy="4558145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10372600" y="2299856"/>
            <a:ext cx="1821873" cy="455814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545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"/>
          <p:cNvSpPr>
            <a:spLocks noGrp="1"/>
          </p:cNvSpPr>
          <p:nvPr>
            <p:ph type="pic" sz="quarter" idx="22"/>
          </p:nvPr>
        </p:nvSpPr>
        <p:spPr>
          <a:xfrm>
            <a:off x="3335" y="2"/>
            <a:ext cx="6096000" cy="3422479"/>
          </a:xfrm>
        </p:spPr>
      </p:sp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12" name="Picture Placeholder 1"/>
          <p:cNvSpPr>
            <a:spLocks noGrp="1"/>
          </p:cNvSpPr>
          <p:nvPr>
            <p:ph type="pic" sz="quarter" idx="21"/>
          </p:nvPr>
        </p:nvSpPr>
        <p:spPr>
          <a:xfrm>
            <a:off x="6101411" y="3426005"/>
            <a:ext cx="6096000" cy="3431995"/>
          </a:xfrm>
        </p:spPr>
      </p:sp>
    </p:spTree>
    <p:extLst>
      <p:ext uri="{BB962C8B-B14F-4D97-AF65-F5344CB8AC3E}">
        <p14:creationId xmlns:p14="http://schemas.microsoft.com/office/powerpoint/2010/main" val="26854265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838201" y="3294625"/>
            <a:ext cx="2984249" cy="2724195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3974852" y="1888795"/>
            <a:ext cx="2984249" cy="2724195"/>
          </a:xfrm>
        </p:spPr>
        <p:txBody>
          <a:bodyPr/>
          <a:lstStyle/>
          <a:p>
            <a:endParaRPr lang="id-ID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144477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5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1212954" y="2245066"/>
            <a:ext cx="2300991" cy="3376245"/>
          </a:xfrm>
        </p:spPr>
        <p:txBody>
          <a:bodyPr/>
          <a:lstStyle/>
          <a:p>
            <a:endParaRPr lang="id-ID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144477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4003706" y="2245066"/>
            <a:ext cx="2300991" cy="337624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759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41" name="Picture Placeholder 40"/>
          <p:cNvSpPr>
            <a:spLocks noGrp="1"/>
          </p:cNvSpPr>
          <p:nvPr>
            <p:ph type="pic" sz="quarter" idx="18"/>
          </p:nvPr>
        </p:nvSpPr>
        <p:spPr>
          <a:xfrm>
            <a:off x="838202" y="1167559"/>
            <a:ext cx="4794151" cy="4878679"/>
          </a:xfrm>
          <a:prstGeom prst="frame">
            <a:avLst/>
          </a:prstGeom>
          <a:ln>
            <a:noFill/>
          </a:ln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679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7564-A732-725F-CFDD-4A9EA5D3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1DA86-91CC-8E20-1400-51835DB9E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C907-390B-78E5-0DB1-3FDDB353D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D00D0-774B-87F4-E38C-91C0815BA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3E19E-E68A-4C4A-AF59-BB236FA6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599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2904C19-86A5-45AB-B1C6-AF48ED9C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144477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icture Placeholder 40"/>
          <p:cNvSpPr>
            <a:spLocks noGrp="1"/>
          </p:cNvSpPr>
          <p:nvPr>
            <p:ph type="pic" sz="quarter" idx="18"/>
          </p:nvPr>
        </p:nvSpPr>
        <p:spPr>
          <a:xfrm>
            <a:off x="838202" y="1167559"/>
            <a:ext cx="4794151" cy="4878679"/>
          </a:xfrm>
          <a:prstGeom prst="frame">
            <a:avLst/>
          </a:prstGeom>
          <a:ln>
            <a:noFill/>
          </a:ln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22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6260849" y="1153300"/>
            <a:ext cx="4907291" cy="4573531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3319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632714" y="3191639"/>
            <a:ext cx="2955687" cy="166600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id-ID"/>
          </a:p>
        </p:txBody>
      </p:sp>
      <p:sp>
        <p:nvSpPr>
          <p:cNvPr id="71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679811" y="4136917"/>
            <a:ext cx="1017303" cy="135731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id-ID"/>
          </a:p>
        </p:txBody>
      </p:sp>
      <p:sp>
        <p:nvSpPr>
          <p:cNvPr id="7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882225" y="4782430"/>
            <a:ext cx="415617" cy="7230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7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015663" y="4016782"/>
            <a:ext cx="2273879" cy="1435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971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58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1EFD0F9-37A7-4255-B391-421D5CFB17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2306955"/>
            <a:ext cx="5310000" cy="3247200"/>
          </a:xfrm>
        </p:spPr>
        <p:txBody>
          <a:bodyPr/>
          <a:lstStyle/>
          <a:p>
            <a:endParaRPr lang="en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5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486241" y="2244206"/>
            <a:ext cx="4156305" cy="2376177"/>
          </a:xfrm>
        </p:spPr>
        <p:txBody>
          <a:bodyPr/>
          <a:lstStyle/>
          <a:p>
            <a:endParaRPr lang="id-ID"/>
          </a:p>
        </p:txBody>
      </p:sp>
      <p:sp>
        <p:nvSpPr>
          <p:cNvPr id="6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485553" y="1"/>
            <a:ext cx="4156305" cy="2236396"/>
          </a:xfrm>
        </p:spPr>
        <p:txBody>
          <a:bodyPr/>
          <a:lstStyle/>
          <a:p>
            <a:endParaRPr lang="id-ID"/>
          </a:p>
        </p:txBody>
      </p:sp>
      <p:sp>
        <p:nvSpPr>
          <p:cNvPr id="69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486929" y="4627235"/>
            <a:ext cx="4156305" cy="2230767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147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8768806" y="2086216"/>
            <a:ext cx="2648437" cy="354308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09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15875" y="2246313"/>
            <a:ext cx="12207875" cy="2874963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6788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5666581" y="2743204"/>
            <a:ext cx="6128657" cy="3464637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16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15875" y="2246313"/>
            <a:ext cx="12207875" cy="2874963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46FA53-704C-4E77-ABE5-9F1B2591E132}"/>
              </a:ext>
            </a:extLst>
          </p:cNvPr>
          <p:cNvCxnSpPr/>
          <p:nvPr userDrawn="1"/>
        </p:nvCxnSpPr>
        <p:spPr>
          <a:xfrm>
            <a:off x="1023395" y="1898247"/>
            <a:ext cx="1080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0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76D1-EE08-6375-E279-9D3F7381E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86F99-C777-C436-4FD2-BB7EEC6D2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28FDD-E443-B54A-B5B6-B754AE455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6F5C3-01CE-42BA-E61D-64ABB6AD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47B6E-43BB-F9FC-4025-1FFC479A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CE655-07ED-7D72-F35D-B90DE471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108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897511" y="6283969"/>
            <a:ext cx="1601721" cy="31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100" b="1">
                <a:ea typeface="Poppins Light" charset="0"/>
                <a:cs typeface="Poppins Light" charset="0"/>
              </a:rPr>
              <a:t>Y</a:t>
            </a:r>
            <a:r>
              <a:rPr lang="id-ID" sz="1100" b="1">
                <a:ea typeface="Poppins Light" charset="0"/>
                <a:cs typeface="Poppins Light" charset="0"/>
              </a:rPr>
              <a:t>ellow </a:t>
            </a:r>
            <a:r>
              <a:rPr lang="id-ID" sz="1100">
                <a:ea typeface="Poppins Light" charset="0"/>
                <a:cs typeface="Poppins Light" charset="0"/>
              </a:rPr>
              <a:t>I Presentation</a:t>
            </a:r>
            <a:endParaRPr lang="en-US" sz="1100">
              <a:ea typeface="Poppins Light" charset="0"/>
              <a:cs typeface="Poppins Light" charset="0"/>
            </a:endParaRPr>
          </a:p>
        </p:txBody>
      </p:sp>
      <p:sp>
        <p:nvSpPr>
          <p:cNvPr id="19" name="Picture Placeholder 1"/>
          <p:cNvSpPr>
            <a:spLocks noGrp="1"/>
          </p:cNvSpPr>
          <p:nvPr>
            <p:ph type="pic" sz="quarter" idx="22"/>
          </p:nvPr>
        </p:nvSpPr>
        <p:spPr>
          <a:xfrm>
            <a:off x="2421384" y="854765"/>
            <a:ext cx="7164577" cy="5088835"/>
          </a:xfrm>
        </p:spPr>
      </p:sp>
    </p:spTree>
    <p:extLst>
      <p:ext uri="{BB962C8B-B14F-4D97-AF65-F5344CB8AC3E}">
        <p14:creationId xmlns:p14="http://schemas.microsoft.com/office/powerpoint/2010/main" val="41567048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783177" y="0"/>
            <a:ext cx="4408825" cy="6858000"/>
          </a:xfrm>
          <a:custGeom>
            <a:avLst/>
            <a:gdLst>
              <a:gd name="connsiteX0" fmla="*/ 0 w 4408825"/>
              <a:gd name="connsiteY0" fmla="*/ 0 h 6858000"/>
              <a:gd name="connsiteX1" fmla="*/ 4408825 w 4408825"/>
              <a:gd name="connsiteY1" fmla="*/ 0 h 6858000"/>
              <a:gd name="connsiteX2" fmla="*/ 4408825 w 4408825"/>
              <a:gd name="connsiteY2" fmla="*/ 6858000 h 6858000"/>
              <a:gd name="connsiteX3" fmla="*/ 0 w 44088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8825" h="6858000">
                <a:moveTo>
                  <a:pt x="0" y="0"/>
                </a:moveTo>
                <a:lnTo>
                  <a:pt x="4408825" y="0"/>
                </a:lnTo>
                <a:lnTo>
                  <a:pt x="440882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2357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-600" y="0"/>
            <a:ext cx="12193200" cy="6858000"/>
          </a:xfrm>
          <a:custGeom>
            <a:avLst/>
            <a:gdLst>
              <a:gd name="connsiteX0" fmla="*/ 0 w 9144900"/>
              <a:gd name="connsiteY0" fmla="*/ 0 h 6858000"/>
              <a:gd name="connsiteX1" fmla="*/ 9144900 w 9144900"/>
              <a:gd name="connsiteY1" fmla="*/ 0 h 6858000"/>
              <a:gd name="connsiteX2" fmla="*/ 9144900 w 9144900"/>
              <a:gd name="connsiteY2" fmla="*/ 6858000 h 6858000"/>
              <a:gd name="connsiteX3" fmla="*/ 0 w 91449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900" h="6858000">
                <a:moveTo>
                  <a:pt x="0" y="0"/>
                </a:moveTo>
                <a:lnTo>
                  <a:pt x="9144900" y="0"/>
                </a:lnTo>
                <a:lnTo>
                  <a:pt x="91449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233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291" y="223446"/>
            <a:ext cx="10010892" cy="610820"/>
          </a:xfrm>
        </p:spPr>
        <p:txBody>
          <a:bodyPr>
            <a:noAutofit/>
          </a:bodyPr>
          <a:lstStyle>
            <a:lvl1pPr algn="l">
              <a:defRPr lang="en-US" sz="3200" b="0" kern="1200" smtClean="0">
                <a:solidFill>
                  <a:schemeClr val="accent4"/>
                </a:solidFill>
                <a:latin typeface="Open Sans" panose="020B0606030504020204" pitchFamily="34" charset="0"/>
                <a:ea typeface="+mj-ea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Rectangle 12"/>
          <p:cNvSpPr/>
          <p:nvPr userDrawn="1"/>
        </p:nvSpPr>
        <p:spPr>
          <a:xfrm flipH="1">
            <a:off x="525291" y="781403"/>
            <a:ext cx="10010892" cy="4571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E7F9F5F3-B317-2F64-39E2-E2958DFBD9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3576" y="6563160"/>
            <a:ext cx="2481770" cy="24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09" rIns="91440" bIns="45709">
            <a:spAutoFit/>
          </a:bodyPr>
          <a:lstStyle>
            <a:lvl1pPr eaLnBrk="0" hangingPunct="0">
              <a:defRPr sz="2000" b="1">
                <a:solidFill>
                  <a:srgbClr val="336699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rgbClr val="336699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rgbClr val="336699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rgbClr val="336699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rgbClr val="3366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latin typeface="Arial" charset="0"/>
              </a:defRPr>
            </a:lvl9pPr>
          </a:lstStyle>
          <a:p>
            <a:pPr marL="0" marR="0" lvl="0" indent="0" algn="ctr" defTabSz="914377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b="0">
                <a:solidFill>
                  <a:srgbClr val="7F7F7F"/>
                </a:solidFill>
                <a:latin typeface="Open Sans" panose="020B0606030504020204" pitchFamily="34" charset="0"/>
              </a:rPr>
              <a:t>Confidential   |   © Astrix   |   Page </a:t>
            </a:r>
            <a:fld id="{572F175C-365F-41E0-91F8-F0B181618A9B}" type="slidenum">
              <a:rPr lang="en-US" altLang="en-US" sz="1000" b="0" smtClean="0">
                <a:solidFill>
                  <a:srgbClr val="8F8F8F"/>
                </a:solidFill>
                <a:latin typeface="Open Sans" panose="020B0606030504020204" pitchFamily="34" charset="0"/>
              </a:rPr>
              <a:pPr marL="0" marR="0" lvl="0" indent="0" algn="ctr" defTabSz="914377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altLang="en-US" sz="1000" b="0">
                <a:solidFill>
                  <a:srgbClr val="7F7F7F"/>
                </a:solidFill>
                <a:latin typeface="Open Sans" panose="020B0606030504020204" pitchFamily="34" charset="0"/>
              </a:rPr>
              <a:t>  </a:t>
            </a:r>
          </a:p>
        </p:txBody>
      </p:sp>
      <p:pic>
        <p:nvPicPr>
          <p:cNvPr id="9" name="Google Shape;21;p4">
            <a:extLst>
              <a:ext uri="{FF2B5EF4-FFF2-40B4-BE49-F238E27FC236}">
                <a16:creationId xmlns:a16="http://schemas.microsoft.com/office/drawing/2014/main" id="{614F35B5-D0EC-FD67-8472-37DEA3A5569E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45685" y="214082"/>
            <a:ext cx="921024" cy="314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18211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9A0346F-2D84-48DB-BA54-847749080D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84799" y="0"/>
            <a:ext cx="6807200" cy="3429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88870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Text"/>
          <p:cNvSpPr txBox="1">
            <a:spLocks noGrp="1"/>
          </p:cNvSpPr>
          <p:nvPr>
            <p:ph type="title"/>
          </p:nvPr>
        </p:nvSpPr>
        <p:spPr>
          <a:xfrm>
            <a:off x="952500" y="542133"/>
            <a:ext cx="10287000" cy="7620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88749" y="6475217"/>
            <a:ext cx="152147" cy="1587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45" name="Shape"/>
          <p:cNvSpPr>
            <a:spLocks noGrp="1"/>
          </p:cNvSpPr>
          <p:nvPr>
            <p:ph type="body" sz="half" idx="13" hasCustomPrompt="1"/>
          </p:nvPr>
        </p:nvSpPr>
        <p:spPr>
          <a:xfrm>
            <a:off x="1312249" y="1585225"/>
            <a:ext cx="9927267" cy="2219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72" y="0"/>
                </a:moveTo>
                <a:lnTo>
                  <a:pt x="18172" y="4320"/>
                </a:lnTo>
                <a:lnTo>
                  <a:pt x="0" y="4320"/>
                </a:lnTo>
                <a:lnTo>
                  <a:pt x="0" y="17280"/>
                </a:lnTo>
                <a:lnTo>
                  <a:pt x="18172" y="17280"/>
                </a:lnTo>
                <a:lnTo>
                  <a:pt x="18172" y="21600"/>
                </a:lnTo>
                <a:lnTo>
                  <a:pt x="21600" y="10800"/>
                </a:lnTo>
                <a:lnTo>
                  <a:pt x="18172" y="0"/>
                </a:lnTo>
                <a:close/>
              </a:path>
            </a:pathLst>
          </a:custGeom>
          <a:solidFill>
            <a:srgbClr val="E7EEF3"/>
          </a:solidFill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2200" cap="all">
                <a:solidFill>
                  <a:srgbClr val="FFFFFF"/>
                </a:solidFill>
                <a:latin typeface="Avenir Next Demi Bold"/>
                <a:sym typeface="Avenir Next Demi Bold"/>
              </a:defRPr>
            </a:lvl1pPr>
          </a:lstStyle>
          <a:p>
            <a:pPr marL="0" indent="0" algn="ctr">
              <a:spcBef>
                <a:spcPts val="0"/>
              </a:spcBef>
              <a:buSzTx/>
              <a:buNone/>
              <a:defRPr sz="2200" cap="all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en-US"/>
              <a:t> </a:t>
            </a:r>
            <a:endParaRPr/>
          </a:p>
        </p:txBody>
      </p:sp>
      <p:sp>
        <p:nvSpPr>
          <p:cNvPr id="246" name="Segmentation"/>
          <p:cNvSpPr>
            <a:spLocks noGrp="1"/>
          </p:cNvSpPr>
          <p:nvPr>
            <p:ph type="body" sz="quarter" idx="14"/>
          </p:nvPr>
        </p:nvSpPr>
        <p:spPr>
          <a:xfrm>
            <a:off x="952500" y="2251777"/>
            <a:ext cx="2540000" cy="886619"/>
          </a:xfrm>
          <a:prstGeom prst="rect">
            <a:avLst/>
          </a:prstGeom>
          <a:solidFill>
            <a:srgbClr val="2CB2FF"/>
          </a:solidFill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1800" cap="all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7" name="Targeting"/>
          <p:cNvSpPr>
            <a:spLocks noGrp="1"/>
          </p:cNvSpPr>
          <p:nvPr>
            <p:ph type="body" sz="quarter" idx="15"/>
          </p:nvPr>
        </p:nvSpPr>
        <p:spPr>
          <a:xfrm>
            <a:off x="3874377" y="2251777"/>
            <a:ext cx="2540001" cy="886619"/>
          </a:xfrm>
          <a:prstGeom prst="rect">
            <a:avLst/>
          </a:prstGeom>
          <a:solidFill>
            <a:srgbClr val="2CB2FF"/>
          </a:solidFill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1800" cap="all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8" name="positioning"/>
          <p:cNvSpPr>
            <a:spLocks noGrp="1"/>
          </p:cNvSpPr>
          <p:nvPr>
            <p:ph type="body" sz="quarter" idx="16"/>
          </p:nvPr>
        </p:nvSpPr>
        <p:spPr>
          <a:xfrm>
            <a:off x="6796252" y="2251777"/>
            <a:ext cx="2540001" cy="886619"/>
          </a:xfrm>
          <a:prstGeom prst="rect">
            <a:avLst/>
          </a:prstGeom>
          <a:solidFill>
            <a:srgbClr val="2CB2FF"/>
          </a:solidFill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1800" cap="all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9" name="Cras mattis consectetur. Donec ullamcorper purus nulla non metus fringilla. Donec sed odio dui."/>
          <p:cNvSpPr txBox="1">
            <a:spLocks noGrp="1"/>
          </p:cNvSpPr>
          <p:nvPr>
            <p:ph type="body" sz="quarter" idx="17"/>
          </p:nvPr>
        </p:nvSpPr>
        <p:spPr>
          <a:xfrm>
            <a:off x="952500" y="4571276"/>
            <a:ext cx="2222501" cy="1079501"/>
          </a:xfrm>
          <a:prstGeom prst="rect">
            <a:avLst/>
          </a:prstGeom>
        </p:spPr>
        <p:txBody>
          <a:bodyPr numCol="1" spcCol="38100"/>
          <a:lstStyle>
            <a:lvl1pPr marL="0" indent="0">
              <a:buSzTx/>
              <a:buNone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0" name="Segmentation"/>
          <p:cNvSpPr>
            <a:spLocks noGrp="1"/>
          </p:cNvSpPr>
          <p:nvPr>
            <p:ph type="body" sz="quarter" idx="18"/>
          </p:nvPr>
        </p:nvSpPr>
        <p:spPr>
          <a:xfrm>
            <a:off x="952501" y="4067026"/>
            <a:ext cx="2222500" cy="446287"/>
          </a:xfrm>
          <a:prstGeom prst="rect">
            <a:avLst/>
          </a:prstGeom>
        </p:spPr>
        <p:txBody>
          <a:bodyPr numCol="1" spcCol="38100" anchor="b"/>
          <a:lstStyle>
            <a:lvl1pPr marL="0" indent="0">
              <a:spcBef>
                <a:spcPts val="0"/>
              </a:spcBef>
              <a:buSzTx/>
              <a:buNone/>
              <a:defRPr sz="1100" cap="all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1" name="Sed consectetur est at lobortis. Donec sed odio dui. Curabitur posuere sit blandit tempus porttitor."/>
          <p:cNvSpPr txBox="1">
            <a:spLocks noGrp="1"/>
          </p:cNvSpPr>
          <p:nvPr>
            <p:ph type="body" sz="quarter" idx="19"/>
          </p:nvPr>
        </p:nvSpPr>
        <p:spPr>
          <a:xfrm>
            <a:off x="6796252" y="4571276"/>
            <a:ext cx="2222501" cy="1079501"/>
          </a:xfrm>
          <a:prstGeom prst="rect">
            <a:avLst/>
          </a:prstGeom>
        </p:spPr>
        <p:txBody>
          <a:bodyPr numCol="1" spcCol="38100"/>
          <a:lstStyle>
            <a:lvl1pPr marL="0" indent="0">
              <a:buSzTx/>
              <a:buNone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2" name="positioning"/>
          <p:cNvSpPr>
            <a:spLocks noGrp="1"/>
          </p:cNvSpPr>
          <p:nvPr>
            <p:ph type="body" sz="quarter" idx="20"/>
          </p:nvPr>
        </p:nvSpPr>
        <p:spPr>
          <a:xfrm>
            <a:off x="6796252" y="4067026"/>
            <a:ext cx="2222501" cy="446287"/>
          </a:xfrm>
          <a:prstGeom prst="rect">
            <a:avLst/>
          </a:prstGeom>
        </p:spPr>
        <p:txBody>
          <a:bodyPr numCol="1" spcCol="38100" anchor="b"/>
          <a:lstStyle>
            <a:lvl1pPr marL="0" indent="0">
              <a:spcBef>
                <a:spcPts val="0"/>
              </a:spcBef>
              <a:buSzTx/>
              <a:buNone/>
              <a:defRPr sz="1100" cap="all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3" name="Maecenas ullamcorper nulla non metus auctor fringilla. Nulla vitae elit libero, a pharetra augue."/>
          <p:cNvSpPr txBox="1">
            <a:spLocks noGrp="1"/>
          </p:cNvSpPr>
          <p:nvPr>
            <p:ph type="body" sz="quarter" idx="21"/>
          </p:nvPr>
        </p:nvSpPr>
        <p:spPr>
          <a:xfrm>
            <a:off x="3874378" y="4571276"/>
            <a:ext cx="2222501" cy="1079501"/>
          </a:xfrm>
          <a:prstGeom prst="rect">
            <a:avLst/>
          </a:prstGeom>
        </p:spPr>
        <p:txBody>
          <a:bodyPr numCol="1" spcCol="38100"/>
          <a:lstStyle>
            <a:lvl1pPr marL="0" indent="0">
              <a:buSzTx/>
              <a:buNone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4" name="Targeting"/>
          <p:cNvSpPr>
            <a:spLocks noGrp="1"/>
          </p:cNvSpPr>
          <p:nvPr>
            <p:ph type="body" sz="quarter" idx="22"/>
          </p:nvPr>
        </p:nvSpPr>
        <p:spPr>
          <a:xfrm>
            <a:off x="3874376" y="4067026"/>
            <a:ext cx="2222501" cy="446287"/>
          </a:xfrm>
          <a:prstGeom prst="rect">
            <a:avLst/>
          </a:prstGeom>
        </p:spPr>
        <p:txBody>
          <a:bodyPr numCol="1" spcCol="38100" anchor="b"/>
          <a:lstStyle>
            <a:lvl1pPr marL="0" indent="0">
              <a:spcBef>
                <a:spcPts val="0"/>
              </a:spcBef>
              <a:buSzTx/>
              <a:buNone/>
              <a:defRPr sz="1100" cap="all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5" name="Line"/>
          <p:cNvSpPr>
            <a:spLocks noGrp="1"/>
          </p:cNvSpPr>
          <p:nvPr>
            <p:ph type="body" sz="quarter" idx="23"/>
          </p:nvPr>
        </p:nvSpPr>
        <p:spPr>
          <a:xfrm>
            <a:off x="952502" y="6542330"/>
            <a:ext cx="8762863" cy="1"/>
          </a:xfrm>
          <a:prstGeom prst="line">
            <a:avLst/>
          </a:prstGeom>
          <a:ln w="19050">
            <a:solidFill>
              <a:srgbClr val="737D95"/>
            </a:solidFill>
          </a:ln>
        </p:spPr>
        <p:txBody>
          <a:bodyPr lIns="71437" tIns="71437" rIns="71437" bIns="71437" numCol="1" spcCol="38100" anchor="ctr"/>
          <a:lstStyle/>
          <a:p>
            <a:pPr marL="0" lvl="0" indent="0" algn="ctr">
              <a:spcBef>
                <a:spcPts val="0"/>
              </a:spcBef>
              <a:buSzTx/>
              <a:buNone/>
              <a:defRPr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en-US"/>
              <a:t>Click to edit Master text styles</a:t>
            </a:r>
          </a:p>
        </p:txBody>
      </p:sp>
      <p:sp>
        <p:nvSpPr>
          <p:cNvPr id="256" name="Presentation title / slide #"/>
          <p:cNvSpPr>
            <a:spLocks noGrp="1"/>
          </p:cNvSpPr>
          <p:nvPr>
            <p:ph type="body" sz="quarter" idx="24"/>
          </p:nvPr>
        </p:nvSpPr>
        <p:spPr>
          <a:xfrm>
            <a:off x="9621157" y="6453034"/>
            <a:ext cx="1903083" cy="191295"/>
          </a:xfrm>
          <a:prstGeom prst="rect">
            <a:avLst/>
          </a:prstGeom>
        </p:spPr>
        <p:txBody>
          <a:bodyPr numCol="1" spcCol="38100" anchor="ctr"/>
          <a:lstStyle>
            <a:lvl1pPr marL="0" indent="0" algn="r">
              <a:spcBef>
                <a:spcPts val="0"/>
              </a:spcBef>
              <a:buSzTx/>
              <a:buNone/>
              <a:defRPr sz="900" cap="all">
                <a:solidFill>
                  <a:srgbClr val="374158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7" name="Company Name"/>
          <p:cNvSpPr>
            <a:spLocks noGrp="1"/>
          </p:cNvSpPr>
          <p:nvPr>
            <p:ph type="body" sz="quarter" idx="25"/>
          </p:nvPr>
        </p:nvSpPr>
        <p:spPr>
          <a:xfrm>
            <a:off x="952500" y="350838"/>
            <a:ext cx="10287000" cy="22304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1100" cap="all">
                <a:solidFill>
                  <a:srgbClr val="2CB2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86235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Text"/>
          <p:cNvSpPr txBox="1">
            <a:spLocks noGrp="1"/>
          </p:cNvSpPr>
          <p:nvPr>
            <p:ph type="title"/>
          </p:nvPr>
        </p:nvSpPr>
        <p:spPr>
          <a:xfrm>
            <a:off x="952500" y="542133"/>
            <a:ext cx="10287000" cy="7620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5" name="Shape"/>
          <p:cNvSpPr>
            <a:spLocks noGrp="1"/>
          </p:cNvSpPr>
          <p:nvPr>
            <p:ph type="body" sz="half" idx="13" hasCustomPrompt="1"/>
          </p:nvPr>
        </p:nvSpPr>
        <p:spPr>
          <a:xfrm>
            <a:off x="1312249" y="1585225"/>
            <a:ext cx="9927267" cy="2219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72" y="0"/>
                </a:moveTo>
                <a:lnTo>
                  <a:pt x="18172" y="4320"/>
                </a:lnTo>
                <a:lnTo>
                  <a:pt x="0" y="4320"/>
                </a:lnTo>
                <a:lnTo>
                  <a:pt x="0" y="17280"/>
                </a:lnTo>
                <a:lnTo>
                  <a:pt x="18172" y="17280"/>
                </a:lnTo>
                <a:lnTo>
                  <a:pt x="18172" y="21600"/>
                </a:lnTo>
                <a:lnTo>
                  <a:pt x="21600" y="10800"/>
                </a:lnTo>
                <a:lnTo>
                  <a:pt x="18172" y="0"/>
                </a:lnTo>
                <a:close/>
              </a:path>
            </a:pathLst>
          </a:custGeom>
          <a:solidFill>
            <a:srgbClr val="E7EEF3"/>
          </a:solidFill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2200" cap="all">
                <a:solidFill>
                  <a:srgbClr val="FFFFFF"/>
                </a:solidFill>
                <a:latin typeface="Avenir Next Demi Bold"/>
                <a:sym typeface="Avenir Next Demi Bold"/>
              </a:defRPr>
            </a:lvl1pPr>
          </a:lstStyle>
          <a:p>
            <a:pPr marL="0" indent="0" algn="ctr">
              <a:spcBef>
                <a:spcPts val="0"/>
              </a:spcBef>
              <a:buSzTx/>
              <a:buNone/>
              <a:defRPr sz="2200" cap="all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en-US"/>
              <a:t> </a:t>
            </a:r>
            <a:endParaRPr/>
          </a:p>
        </p:txBody>
      </p:sp>
      <p:sp>
        <p:nvSpPr>
          <p:cNvPr id="246" name="Segmentation"/>
          <p:cNvSpPr>
            <a:spLocks noGrp="1"/>
          </p:cNvSpPr>
          <p:nvPr>
            <p:ph type="body" sz="quarter" idx="14"/>
          </p:nvPr>
        </p:nvSpPr>
        <p:spPr>
          <a:xfrm>
            <a:off x="952500" y="2251777"/>
            <a:ext cx="2540000" cy="886619"/>
          </a:xfrm>
          <a:prstGeom prst="rect">
            <a:avLst/>
          </a:prstGeom>
          <a:solidFill>
            <a:srgbClr val="2CB2FF"/>
          </a:solidFill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1800" cap="all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7" name="Targeting"/>
          <p:cNvSpPr>
            <a:spLocks noGrp="1"/>
          </p:cNvSpPr>
          <p:nvPr>
            <p:ph type="body" sz="quarter" idx="15"/>
          </p:nvPr>
        </p:nvSpPr>
        <p:spPr>
          <a:xfrm>
            <a:off x="3874377" y="2251777"/>
            <a:ext cx="2540001" cy="886619"/>
          </a:xfrm>
          <a:prstGeom prst="rect">
            <a:avLst/>
          </a:prstGeom>
          <a:solidFill>
            <a:srgbClr val="2CB2FF"/>
          </a:solidFill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1800" cap="all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8" name="positioning"/>
          <p:cNvSpPr>
            <a:spLocks noGrp="1"/>
          </p:cNvSpPr>
          <p:nvPr>
            <p:ph type="body" sz="quarter" idx="16"/>
          </p:nvPr>
        </p:nvSpPr>
        <p:spPr>
          <a:xfrm>
            <a:off x="6796252" y="2251777"/>
            <a:ext cx="2540001" cy="886619"/>
          </a:xfrm>
          <a:prstGeom prst="rect">
            <a:avLst/>
          </a:prstGeom>
          <a:solidFill>
            <a:srgbClr val="2CB2FF"/>
          </a:solidFill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1800" cap="all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9" name="Cras mattis consectetur. Donec ullamcorper purus nulla non metus fringilla. Donec sed odio dui."/>
          <p:cNvSpPr txBox="1">
            <a:spLocks noGrp="1"/>
          </p:cNvSpPr>
          <p:nvPr>
            <p:ph type="body" sz="quarter" idx="17"/>
          </p:nvPr>
        </p:nvSpPr>
        <p:spPr>
          <a:xfrm>
            <a:off x="952500" y="4571275"/>
            <a:ext cx="2222501" cy="1079501"/>
          </a:xfrm>
          <a:prstGeom prst="rect">
            <a:avLst/>
          </a:prstGeom>
        </p:spPr>
        <p:txBody>
          <a:bodyPr numCol="1" spcCol="38100"/>
          <a:lstStyle>
            <a:lvl1pPr marL="0" indent="0">
              <a:buSzTx/>
              <a:buNone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0" name="Segmentation"/>
          <p:cNvSpPr>
            <a:spLocks noGrp="1"/>
          </p:cNvSpPr>
          <p:nvPr>
            <p:ph type="body" sz="quarter" idx="18"/>
          </p:nvPr>
        </p:nvSpPr>
        <p:spPr>
          <a:xfrm>
            <a:off x="952501" y="4067026"/>
            <a:ext cx="2222500" cy="446287"/>
          </a:xfrm>
          <a:prstGeom prst="rect">
            <a:avLst/>
          </a:prstGeom>
        </p:spPr>
        <p:txBody>
          <a:bodyPr numCol="1" spcCol="38100" anchor="b"/>
          <a:lstStyle>
            <a:lvl1pPr marL="0" indent="0">
              <a:spcBef>
                <a:spcPts val="0"/>
              </a:spcBef>
              <a:buSzTx/>
              <a:buNone/>
              <a:defRPr sz="1100" cap="all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1" name="Sed consectetur est at lobortis. Donec sed odio dui. Curabitur posuere sit blandit tempus porttitor."/>
          <p:cNvSpPr txBox="1">
            <a:spLocks noGrp="1"/>
          </p:cNvSpPr>
          <p:nvPr>
            <p:ph type="body" sz="quarter" idx="19"/>
          </p:nvPr>
        </p:nvSpPr>
        <p:spPr>
          <a:xfrm>
            <a:off x="6796251" y="4571275"/>
            <a:ext cx="2222501" cy="1079501"/>
          </a:xfrm>
          <a:prstGeom prst="rect">
            <a:avLst/>
          </a:prstGeom>
        </p:spPr>
        <p:txBody>
          <a:bodyPr numCol="1" spcCol="38100"/>
          <a:lstStyle>
            <a:lvl1pPr marL="0" indent="0">
              <a:buSzTx/>
              <a:buNone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2" name="positioning"/>
          <p:cNvSpPr>
            <a:spLocks noGrp="1"/>
          </p:cNvSpPr>
          <p:nvPr>
            <p:ph type="body" sz="quarter" idx="20"/>
          </p:nvPr>
        </p:nvSpPr>
        <p:spPr>
          <a:xfrm>
            <a:off x="6796251" y="4067026"/>
            <a:ext cx="2222501" cy="446287"/>
          </a:xfrm>
          <a:prstGeom prst="rect">
            <a:avLst/>
          </a:prstGeom>
        </p:spPr>
        <p:txBody>
          <a:bodyPr numCol="1" spcCol="38100" anchor="b"/>
          <a:lstStyle>
            <a:lvl1pPr marL="0" indent="0">
              <a:spcBef>
                <a:spcPts val="0"/>
              </a:spcBef>
              <a:buSzTx/>
              <a:buNone/>
              <a:defRPr sz="1100" cap="all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3" name="Maecenas ullamcorper nulla non metus auctor fringilla. Nulla vitae elit libero, a pharetra augue."/>
          <p:cNvSpPr txBox="1">
            <a:spLocks noGrp="1"/>
          </p:cNvSpPr>
          <p:nvPr>
            <p:ph type="body" sz="quarter" idx="21"/>
          </p:nvPr>
        </p:nvSpPr>
        <p:spPr>
          <a:xfrm>
            <a:off x="3874376" y="4571275"/>
            <a:ext cx="2222501" cy="1079501"/>
          </a:xfrm>
          <a:prstGeom prst="rect">
            <a:avLst/>
          </a:prstGeom>
        </p:spPr>
        <p:txBody>
          <a:bodyPr numCol="1" spcCol="38100"/>
          <a:lstStyle>
            <a:lvl1pPr marL="0" indent="0">
              <a:buSzTx/>
              <a:buNone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4" name="Targeting"/>
          <p:cNvSpPr>
            <a:spLocks noGrp="1"/>
          </p:cNvSpPr>
          <p:nvPr>
            <p:ph type="body" sz="quarter" idx="22"/>
          </p:nvPr>
        </p:nvSpPr>
        <p:spPr>
          <a:xfrm>
            <a:off x="3874376" y="4067026"/>
            <a:ext cx="2222501" cy="446287"/>
          </a:xfrm>
          <a:prstGeom prst="rect">
            <a:avLst/>
          </a:prstGeom>
        </p:spPr>
        <p:txBody>
          <a:bodyPr numCol="1" spcCol="38100" anchor="b"/>
          <a:lstStyle>
            <a:lvl1pPr marL="0" indent="0">
              <a:spcBef>
                <a:spcPts val="0"/>
              </a:spcBef>
              <a:buSzTx/>
              <a:buNone/>
              <a:defRPr sz="1100" cap="all"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7" name="Company Name"/>
          <p:cNvSpPr>
            <a:spLocks noGrp="1"/>
          </p:cNvSpPr>
          <p:nvPr>
            <p:ph type="body" sz="quarter" idx="25"/>
          </p:nvPr>
        </p:nvSpPr>
        <p:spPr>
          <a:xfrm>
            <a:off x="952500" y="350838"/>
            <a:ext cx="10287000" cy="22304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spcBef>
                <a:spcPts val="0"/>
              </a:spcBef>
              <a:buSzTx/>
              <a:buNone/>
              <a:defRPr sz="1100" cap="all">
                <a:solidFill>
                  <a:srgbClr val="2CB2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3245441"/>
      </p:ext>
    </p:extLst>
  </p:cSld>
  <p:clrMapOvr>
    <a:masterClrMapping/>
  </p:clrMapOvr>
  <p:transition spd="med"/>
  <p:hf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D8FAA-6667-4A8B-B9BE-2A8A5EFB9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931F5-8A44-46E9-8E54-DC6194C64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Confidential | @Astrix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76846-CF03-44A1-9299-37E26961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9200" y="6310312"/>
            <a:ext cx="2743200" cy="365125"/>
          </a:xfrm>
        </p:spPr>
        <p:txBody>
          <a:bodyPr/>
          <a:lstStyle/>
          <a:p>
            <a:fld id="{496F4D87-F547-47DD-9B0E-E05985E28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159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0C6B57-2781-42CD-B095-CB9794D73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EFF40-FA35-4925-B94E-6F47FF150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94512F-4FCD-4B8F-9303-F99597583E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1850B411-E7A2-46E5-9323-6153785B47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2" y="457201"/>
            <a:ext cx="5704503" cy="594313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5200508-95BB-4746-A7C3-8A3405B34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502919"/>
            <a:ext cx="9144000" cy="766763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4D1D81B-50D2-48FA-A550-90B0B5705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1097279"/>
            <a:ext cx="9144000" cy="249872"/>
          </a:xfrm>
        </p:spPr>
        <p:txBody>
          <a:bodyPr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164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819901" y="3409949"/>
            <a:ext cx="5372100" cy="3448051"/>
          </a:xfrm>
          <a:custGeom>
            <a:avLst/>
            <a:gdLst>
              <a:gd name="connsiteX0" fmla="*/ 0 w 5372100"/>
              <a:gd name="connsiteY0" fmla="*/ 0 h 3448050"/>
              <a:gd name="connsiteX1" fmla="*/ 5372100 w 5372100"/>
              <a:gd name="connsiteY1" fmla="*/ 0 h 3448050"/>
              <a:gd name="connsiteX2" fmla="*/ 5372100 w 5372100"/>
              <a:gd name="connsiteY2" fmla="*/ 3448050 h 3448050"/>
              <a:gd name="connsiteX3" fmla="*/ 0 w 5372100"/>
              <a:gd name="connsiteY3" fmla="*/ 3448050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72100" h="3448050">
                <a:moveTo>
                  <a:pt x="0" y="0"/>
                </a:moveTo>
                <a:lnTo>
                  <a:pt x="5372100" y="0"/>
                </a:lnTo>
                <a:lnTo>
                  <a:pt x="5372100" y="3448050"/>
                </a:lnTo>
                <a:lnTo>
                  <a:pt x="0" y="34480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052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3D8AB-D37E-F205-A204-55F2A422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CCA29-A273-E5A3-0C6C-2517ECA8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2E7E8-BBCD-DCE2-58A8-0F2005670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4505FA-8761-2F88-9166-0A5F264B5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C6F25-22A9-2319-9614-CE2458147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4BA39-E488-C1C9-ACB1-B879024B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436BC-ED2F-E537-F16D-6609C47E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4B8B4A-F3B8-A31C-0977-2E4876C35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675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3EE-9BF4-4AC6-812C-959A2D8D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76" y="155577"/>
            <a:ext cx="11814048" cy="5302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03539-0A5C-43FC-9876-43FACB543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21B622-CF92-4780-8869-BE3A41B3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| @Astrix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1243A4-4F4D-4617-9253-F8D48F14DA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976" y="688181"/>
            <a:ext cx="11814048" cy="2286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90A6CF-7585-45F3-9706-B5F5D5462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856662" y="6569389"/>
            <a:ext cx="356769" cy="191464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700">
                <a:solidFill>
                  <a:schemeClr val="bg2"/>
                </a:solidFill>
                <a:latin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946BC5C8-30CF-4331-8F89-F173B0521C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EF39139-C6E1-439D-B813-2582867766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188778"/>
            <a:ext cx="2523864" cy="172152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53164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C846874-FFEF-4EEB-8B62-5B8EE8B4BB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4157" y="1995410"/>
            <a:ext cx="2670583" cy="2667863"/>
          </a:xfrm>
          <a:custGeom>
            <a:avLst/>
            <a:gdLst>
              <a:gd name="connsiteX0" fmla="*/ 1335291 w 2670582"/>
              <a:gd name="connsiteY0" fmla="*/ 0 h 2667862"/>
              <a:gd name="connsiteX1" fmla="*/ 2670582 w 2670582"/>
              <a:gd name="connsiteY1" fmla="*/ 1333931 h 2667862"/>
              <a:gd name="connsiteX2" fmla="*/ 1335291 w 2670582"/>
              <a:gd name="connsiteY2" fmla="*/ 2667862 h 2667862"/>
              <a:gd name="connsiteX3" fmla="*/ 0 w 2670582"/>
              <a:gd name="connsiteY3" fmla="*/ 1333931 h 2667862"/>
              <a:gd name="connsiteX4" fmla="*/ 1335291 w 2670582"/>
              <a:gd name="connsiteY4" fmla="*/ 0 h 2667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0582" h="2667862">
                <a:moveTo>
                  <a:pt x="1335291" y="0"/>
                </a:moveTo>
                <a:cubicBezTo>
                  <a:pt x="2072752" y="0"/>
                  <a:pt x="2670582" y="597221"/>
                  <a:pt x="2670582" y="1333931"/>
                </a:cubicBezTo>
                <a:cubicBezTo>
                  <a:pt x="2670582" y="2070641"/>
                  <a:pt x="2072752" y="2667862"/>
                  <a:pt x="1335291" y="2667862"/>
                </a:cubicBezTo>
                <a:cubicBezTo>
                  <a:pt x="597830" y="2667862"/>
                  <a:pt x="0" y="2070641"/>
                  <a:pt x="0" y="1333931"/>
                </a:cubicBezTo>
                <a:cubicBezTo>
                  <a:pt x="0" y="597221"/>
                  <a:pt x="597830" y="0"/>
                  <a:pt x="133529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5425E78-848C-4609-9757-B2209AC72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DB38B-1155-496E-B349-06A91C679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F2DCAD-AC6C-4E1C-91DE-52AAE704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Confidential | @Astrix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433733-358A-497B-958C-DA852056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DC3-B9BD-4519-8992-154CA46BED5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562CD-2112-4602-B776-0C7B3452C6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435" y="726528"/>
            <a:ext cx="11792909" cy="264072"/>
          </a:xfrm>
        </p:spPr>
        <p:txBody>
          <a:bodyPr anchor="ctr">
            <a:normAutofit/>
          </a:bodyPr>
          <a:lstStyle>
            <a:lvl1pPr marL="0" indent="0" algn="l">
              <a:buNone/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115960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291" y="223446"/>
            <a:ext cx="10010892" cy="610820"/>
          </a:xfrm>
        </p:spPr>
        <p:txBody>
          <a:bodyPr>
            <a:noAutofit/>
          </a:bodyPr>
          <a:lstStyle>
            <a:lvl1pPr algn="l">
              <a:defRPr lang="en-US" sz="3200" b="0" kern="1200" smtClean="0">
                <a:solidFill>
                  <a:schemeClr val="accent4"/>
                </a:solidFill>
                <a:latin typeface="Open Sans" panose="020B0606030504020204" pitchFamily="34" charset="0"/>
                <a:ea typeface="+mj-ea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291" y="787784"/>
            <a:ext cx="10010892" cy="764440"/>
          </a:xfrm>
        </p:spPr>
        <p:txBody>
          <a:bodyPr>
            <a:normAutofit/>
          </a:bodyPr>
          <a:lstStyle>
            <a:lvl1pPr marL="0" indent="0" algn="l">
              <a:buNone/>
              <a:defRPr lang="en-US" sz="2000" kern="120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+mj-ea"/>
                <a:cs typeface="Open Sans" panose="020B0606030504020204" pitchFamily="34" charset="0"/>
              </a:defRPr>
            </a:lvl1pPr>
            <a:lvl2pPr marL="60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0"/>
          </p:nvPr>
        </p:nvSpPr>
        <p:spPr>
          <a:xfrm>
            <a:off x="525292" y="1929064"/>
            <a:ext cx="11057109" cy="425725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 marL="233357" indent="-233357">
              <a:buFont typeface="Arial" panose="020B0604020202020204" pitchFamily="34" charset="0"/>
              <a:buChar char="▪"/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1pPr>
            <a:lvl2pPr marL="461951" indent="-233357">
              <a:tabLst>
                <a:tab pos="0" algn="l"/>
              </a:tabLst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2pPr>
            <a:lvl3pPr marL="685783" indent="-228594"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3pPr>
            <a:lvl4pPr marL="1035025" indent="-228594"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4pPr>
            <a:lvl5pPr marL="1263619" indent="-228594"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/>
          <p:cNvSpPr/>
          <p:nvPr userDrawn="1"/>
        </p:nvSpPr>
        <p:spPr>
          <a:xfrm flipH="1">
            <a:off x="525291" y="781405"/>
            <a:ext cx="10010892" cy="4571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pic>
        <p:nvPicPr>
          <p:cNvPr id="11" name="Google Shape;21;p4">
            <a:extLst>
              <a:ext uri="{FF2B5EF4-FFF2-40B4-BE49-F238E27FC236}">
                <a16:creationId xmlns:a16="http://schemas.microsoft.com/office/drawing/2014/main" id="{38220463-9489-DFC7-1DFB-9BB7CCC7BA13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72785" y="223447"/>
            <a:ext cx="921024" cy="314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88695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291" y="223446"/>
            <a:ext cx="10010892" cy="610820"/>
          </a:xfrm>
        </p:spPr>
        <p:txBody>
          <a:bodyPr>
            <a:noAutofit/>
          </a:bodyPr>
          <a:lstStyle>
            <a:lvl1pPr algn="l">
              <a:defRPr lang="en-US" sz="3200" b="0" kern="1200" smtClean="0">
                <a:solidFill>
                  <a:schemeClr val="accent4"/>
                </a:solidFill>
                <a:latin typeface="Open Sans" panose="020B0606030504020204" pitchFamily="34" charset="0"/>
                <a:ea typeface="+mj-ea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291" y="787784"/>
            <a:ext cx="10010892" cy="764440"/>
          </a:xfrm>
        </p:spPr>
        <p:txBody>
          <a:bodyPr>
            <a:normAutofit/>
          </a:bodyPr>
          <a:lstStyle>
            <a:lvl1pPr marL="0" indent="0" algn="l">
              <a:buNone/>
              <a:defRPr lang="en-US" sz="2000" kern="1200" smtClean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+mj-ea"/>
                <a:cs typeface="Open Sans" panose="020B0606030504020204" pitchFamily="34" charset="0"/>
              </a:defRPr>
            </a:lvl1pPr>
            <a:lvl2pPr marL="60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0"/>
          </p:nvPr>
        </p:nvSpPr>
        <p:spPr>
          <a:xfrm>
            <a:off x="525292" y="1929063"/>
            <a:ext cx="11057109" cy="425725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 marL="233357" indent="-233357">
              <a:buFont typeface="Arial" panose="020B0604020202020204" pitchFamily="34" charset="0"/>
              <a:buChar char="▪"/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1pPr>
            <a:lvl2pPr marL="461951" indent="-233357">
              <a:tabLst>
                <a:tab pos="0" algn="l"/>
              </a:tabLst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2pPr>
            <a:lvl3pPr marL="685783" indent="-228594"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3pPr>
            <a:lvl4pPr marL="1035025" indent="-228594"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4pPr>
            <a:lvl5pPr marL="1263619" indent="-228594">
              <a:defRPr sz="1600">
                <a:latin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/>
          <p:cNvSpPr/>
          <p:nvPr userDrawn="1"/>
        </p:nvSpPr>
        <p:spPr>
          <a:xfrm flipH="1">
            <a:off x="525291" y="781403"/>
            <a:ext cx="10010892" cy="4571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0" name="Rectangle 21">
            <a:extLst>
              <a:ext uri="{FF2B5EF4-FFF2-40B4-BE49-F238E27FC236}">
                <a16:creationId xmlns:a16="http://schemas.microsoft.com/office/drawing/2014/main" id="{1193DCAB-B5B9-95E6-9CB2-B88A95B585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3576" y="6563160"/>
            <a:ext cx="2481770" cy="24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09" rIns="91440" bIns="45709">
            <a:spAutoFit/>
          </a:bodyPr>
          <a:lstStyle>
            <a:lvl1pPr eaLnBrk="0" hangingPunct="0">
              <a:defRPr sz="2000" b="1">
                <a:solidFill>
                  <a:srgbClr val="336699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rgbClr val="336699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rgbClr val="336699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rgbClr val="336699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rgbClr val="3366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336699"/>
                </a:solidFill>
                <a:latin typeface="Arial" charset="0"/>
              </a:defRPr>
            </a:lvl9pPr>
          </a:lstStyle>
          <a:p>
            <a:pPr marL="0" marR="0" lvl="0" indent="0" algn="ctr" defTabSz="914377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b="0">
                <a:solidFill>
                  <a:srgbClr val="7F7F7F"/>
                </a:solidFill>
                <a:latin typeface="Open Sans" panose="020B0606030504020204" pitchFamily="34" charset="0"/>
              </a:rPr>
              <a:t>Confidential   |   © Astrix   |   Page </a:t>
            </a:r>
            <a:fld id="{572F175C-365F-41E0-91F8-F0B181618A9B}" type="slidenum">
              <a:rPr lang="en-US" altLang="en-US" sz="1000" b="0" smtClean="0">
                <a:solidFill>
                  <a:srgbClr val="8F8F8F"/>
                </a:solidFill>
                <a:latin typeface="Open Sans" panose="020B0606030504020204" pitchFamily="34" charset="0"/>
              </a:rPr>
              <a:pPr marL="0" marR="0" lvl="0" indent="0" algn="ctr" defTabSz="914377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altLang="en-US" sz="1000" b="0">
                <a:solidFill>
                  <a:srgbClr val="7F7F7F"/>
                </a:solidFill>
                <a:latin typeface="Open Sans" panose="020B0606030504020204" pitchFamily="34" charset="0"/>
              </a:rPr>
              <a:t>  </a:t>
            </a:r>
          </a:p>
        </p:txBody>
      </p:sp>
      <p:pic>
        <p:nvPicPr>
          <p:cNvPr id="11" name="Google Shape;21;p4">
            <a:extLst>
              <a:ext uri="{FF2B5EF4-FFF2-40B4-BE49-F238E27FC236}">
                <a16:creationId xmlns:a16="http://schemas.microsoft.com/office/drawing/2014/main" id="{38220463-9489-DFC7-1DFB-9BB7CCC7BA13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72785" y="223446"/>
            <a:ext cx="921024" cy="314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8968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C846874-FFEF-4EEB-8B62-5B8EE8B4BB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4157" y="1995410"/>
            <a:ext cx="2670583" cy="2667863"/>
          </a:xfrm>
          <a:custGeom>
            <a:avLst/>
            <a:gdLst>
              <a:gd name="connsiteX0" fmla="*/ 1335291 w 2670582"/>
              <a:gd name="connsiteY0" fmla="*/ 0 h 2667862"/>
              <a:gd name="connsiteX1" fmla="*/ 2670582 w 2670582"/>
              <a:gd name="connsiteY1" fmla="*/ 1333931 h 2667862"/>
              <a:gd name="connsiteX2" fmla="*/ 1335291 w 2670582"/>
              <a:gd name="connsiteY2" fmla="*/ 2667862 h 2667862"/>
              <a:gd name="connsiteX3" fmla="*/ 0 w 2670582"/>
              <a:gd name="connsiteY3" fmla="*/ 1333931 h 2667862"/>
              <a:gd name="connsiteX4" fmla="*/ 1335291 w 2670582"/>
              <a:gd name="connsiteY4" fmla="*/ 0 h 2667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0582" h="2667862">
                <a:moveTo>
                  <a:pt x="1335291" y="0"/>
                </a:moveTo>
                <a:cubicBezTo>
                  <a:pt x="2072752" y="0"/>
                  <a:pt x="2670582" y="597221"/>
                  <a:pt x="2670582" y="1333931"/>
                </a:cubicBezTo>
                <a:cubicBezTo>
                  <a:pt x="2670582" y="2070641"/>
                  <a:pt x="2072752" y="2667862"/>
                  <a:pt x="1335291" y="2667862"/>
                </a:cubicBezTo>
                <a:cubicBezTo>
                  <a:pt x="597830" y="2667862"/>
                  <a:pt x="0" y="2070641"/>
                  <a:pt x="0" y="1333931"/>
                </a:cubicBezTo>
                <a:cubicBezTo>
                  <a:pt x="0" y="597221"/>
                  <a:pt x="597830" y="0"/>
                  <a:pt x="133529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5425E78-848C-4609-9757-B2209AC72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DB38B-1155-496E-B349-06A91C679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>
              <a:defRPr/>
            </a:pPr>
            <a:endParaRPr lang="en-IN">
              <a:solidFill>
                <a:srgbClr val="3F3F3F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F2DCAD-AC6C-4E1C-91DE-52AAE704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>
              <a:defRPr/>
            </a:pPr>
            <a:r>
              <a:rPr lang="en-IN">
                <a:solidFill>
                  <a:srgbClr val="3F3F3F">
                    <a:tint val="75000"/>
                  </a:srgbClr>
                </a:solidFill>
              </a:rPr>
              <a:t>Confidential | @Astrix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433733-358A-497B-958C-DA852056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>
              <a:defRPr/>
            </a:pPr>
            <a:fld id="{9B606DC3-B9BD-4519-8992-154CA46BED54}" type="slidenum">
              <a:rPr lang="en-IN" smtClean="0">
                <a:solidFill>
                  <a:srgbClr val="3F3F3F">
                    <a:tint val="75000"/>
                  </a:srgbClr>
                </a:solidFill>
              </a:rPr>
              <a:pPr defTabSz="914377">
                <a:defRPr/>
              </a:pPr>
              <a:t>‹#›</a:t>
            </a:fld>
            <a:endParaRPr lang="en-IN">
              <a:solidFill>
                <a:srgbClr val="3F3F3F">
                  <a:tint val="75000"/>
                </a:srgb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562CD-2112-4602-B776-0C7B3452C6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435" y="726528"/>
            <a:ext cx="11792909" cy="264072"/>
          </a:xfrm>
        </p:spPr>
        <p:txBody>
          <a:bodyPr anchor="ctr">
            <a:normAutofit/>
          </a:bodyPr>
          <a:lstStyle>
            <a:lvl1pPr marL="0" indent="0" algn="l">
              <a:buNone/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663933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 service offer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>
            <a:extLst>
              <a:ext uri="{FF2B5EF4-FFF2-40B4-BE49-F238E27FC236}">
                <a16:creationId xmlns:a16="http://schemas.microsoft.com/office/drawing/2014/main" id="{4A5FDB5F-1E86-24F7-EEF5-1D81901D13A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32834" y="2523067"/>
            <a:ext cx="1564217" cy="3384551"/>
            <a:chOff x="190499" y="3046309"/>
            <a:chExt cx="1829525" cy="2561246"/>
          </a:xfrm>
        </p:grpSpPr>
        <p:sp>
          <p:nvSpPr>
            <p:cNvPr id="5" name="Google Shape;28755;p2702">
              <a:extLst>
                <a:ext uri="{FF2B5EF4-FFF2-40B4-BE49-F238E27FC236}">
                  <a16:creationId xmlns:a16="http://schemas.microsoft.com/office/drawing/2014/main" id="{8788E61A-D7EF-5D9C-5486-0B8FA1CE6896}"/>
                </a:ext>
              </a:extLst>
            </p:cNvPr>
            <p:cNvSpPr/>
            <p:nvPr userDrawn="1"/>
          </p:nvSpPr>
          <p:spPr>
            <a:xfrm>
              <a:off x="190499" y="3046309"/>
              <a:ext cx="1829525" cy="2561246"/>
            </a:xfrm>
            <a:prstGeom prst="rect">
              <a:avLst/>
            </a:prstGeom>
            <a:solidFill>
              <a:schemeClr val="lt1"/>
            </a:solidFill>
            <a:ln w="6350" cap="flat" cmpd="sng">
              <a:solidFill>
                <a:schemeClr val="bg2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45725" tIns="45725" rIns="45725" bIns="45725" anchor="ctr"/>
            <a:lstStyle/>
            <a:p>
              <a:pPr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" name="Google Shape;28756;p2702">
              <a:extLst>
                <a:ext uri="{FF2B5EF4-FFF2-40B4-BE49-F238E27FC236}">
                  <a16:creationId xmlns:a16="http://schemas.microsoft.com/office/drawing/2014/main" id="{D38406C7-91DA-8338-4E0F-5910D300A24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32094" y="5605653"/>
              <a:ext cx="425722" cy="0"/>
            </a:xfrm>
            <a:prstGeom prst="straightConnector1">
              <a:avLst/>
            </a:prstGeom>
            <a:noFill/>
            <a:ln w="254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171E7EAD-1152-E73A-E707-5FDA3795F223}"/>
              </a:ext>
            </a:extLst>
          </p:cNvPr>
          <p:cNvGrpSpPr>
            <a:grpSpLocks/>
          </p:cNvGrpSpPr>
          <p:nvPr/>
        </p:nvGrpSpPr>
        <p:grpSpPr bwMode="auto">
          <a:xfrm>
            <a:off x="641351" y="1437217"/>
            <a:ext cx="747183" cy="1066800"/>
            <a:chOff x="721214" y="2112960"/>
            <a:chExt cx="768096" cy="1064863"/>
          </a:xfrm>
        </p:grpSpPr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B85C7E62-5496-F471-10C9-7E2CAF6941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2401" y="2888456"/>
              <a:ext cx="45722" cy="289367"/>
              <a:chOff x="1107135" y="2914526"/>
              <a:chExt cx="45722" cy="289367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B900A83-84A4-DF10-960B-4CAC22E8DB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6731" y="2914435"/>
                <a:ext cx="0" cy="259878"/>
              </a:xfrm>
              <a:prstGeom prst="line">
                <a:avLst/>
              </a:prstGeom>
              <a:ln w="6350">
                <a:solidFill>
                  <a:schemeClr val="bg2">
                    <a:lumMod val="85000"/>
                  </a:schemeClr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14FBE1B4-4687-9CA5-693C-11E5CAA9ACBD}"/>
                  </a:ext>
                </a:extLst>
              </p:cNvPr>
              <p:cNvSpPr/>
              <p:nvPr/>
            </p:nvSpPr>
            <p:spPr>
              <a:xfrm>
                <a:off x="1107149" y="3157411"/>
                <a:ext cx="45693" cy="46482"/>
              </a:xfrm>
              <a:prstGeom prst="ellipse">
                <a:avLst/>
              </a:prstGeom>
              <a:solidFill>
                <a:schemeClr val="bg2"/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</p:grpSp>
        <p:grpSp>
          <p:nvGrpSpPr>
            <p:cNvPr id="9" name="Group 7">
              <a:extLst>
                <a:ext uri="{FF2B5EF4-FFF2-40B4-BE49-F238E27FC236}">
                  <a16:creationId xmlns:a16="http://schemas.microsoft.com/office/drawing/2014/main" id="{54EE7783-8992-CEF3-6CC1-7CAE8A70B4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214" y="2112960"/>
              <a:ext cx="768096" cy="766858"/>
              <a:chOff x="743566" y="1943767"/>
              <a:chExt cx="768096" cy="766858"/>
            </a:xfrm>
          </p:grpSpPr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E0DEE16A-6C2B-2772-B0F5-271C70F1F524}"/>
                  </a:ext>
                </a:extLst>
              </p:cNvPr>
              <p:cNvSpPr/>
              <p:nvPr/>
            </p:nvSpPr>
            <p:spPr>
              <a:xfrm>
                <a:off x="817547" y="2017715"/>
                <a:ext cx="620134" cy="619058"/>
              </a:xfrm>
              <a:prstGeom prst="roundRect">
                <a:avLst>
                  <a:gd name="adj" fmla="val 9638"/>
                </a:avLst>
              </a:prstGeom>
              <a:solidFill>
                <a:srgbClr val="F79234"/>
              </a:solidFill>
              <a:ln>
                <a:noFill/>
              </a:ln>
              <a:effectLst>
                <a:outerShdw blurRad="25400" dist="127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IN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2CA5E881-78A2-CD3F-C415-120912225549}"/>
                  </a:ext>
                </a:extLst>
              </p:cNvPr>
              <p:cNvSpPr/>
              <p:nvPr/>
            </p:nvSpPr>
            <p:spPr>
              <a:xfrm>
                <a:off x="743566" y="1943767"/>
                <a:ext cx="768096" cy="766954"/>
              </a:xfrm>
              <a:prstGeom prst="roundRect">
                <a:avLst>
                  <a:gd name="adj" fmla="val 7351"/>
                </a:avLst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3F3F3F"/>
                  </a:solidFill>
                  <a:latin typeface="Open Sans"/>
                  <a:sym typeface="Arial"/>
                </a:endParaRPr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035C2CB-2BE1-47C1-CF7B-EA9BA6D4F13B}"/>
              </a:ext>
            </a:extLst>
          </p:cNvPr>
          <p:cNvSpPr txBox="1"/>
          <p:nvPr userDrawn="1"/>
        </p:nvSpPr>
        <p:spPr>
          <a:xfrm>
            <a:off x="203200" y="6540500"/>
            <a:ext cx="6096000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3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100">
                <a:solidFill>
                  <a:srgbClr val="7F7F7F"/>
                </a:solidFill>
                <a:latin typeface="Open Sans" panose="020B0606030504020204" pitchFamily="34" charset="0"/>
                <a:cs typeface="+mn-cs"/>
                <a:sym typeface="Arial"/>
              </a:rPr>
              <a:t>© </a:t>
            </a:r>
            <a:r>
              <a:rPr lang="en-US" altLang="en-US" sz="1100" err="1">
                <a:solidFill>
                  <a:srgbClr val="7F7F7F"/>
                </a:solidFill>
                <a:latin typeface="Open Sans" panose="020B0606030504020204" pitchFamily="34" charset="0"/>
                <a:cs typeface="+mn-cs"/>
                <a:sym typeface="Arial"/>
              </a:rPr>
              <a:t>Astrix</a:t>
            </a:r>
            <a:r>
              <a:rPr lang="en-US" altLang="en-US" sz="1100">
                <a:solidFill>
                  <a:srgbClr val="7F7F7F"/>
                </a:solidFill>
                <a:latin typeface="Open Sans" panose="020B0606030504020204" pitchFamily="34" charset="0"/>
                <a:cs typeface="+mn-cs"/>
                <a:sym typeface="Arial"/>
              </a:rPr>
              <a:t>   |   Page </a:t>
            </a:r>
            <a:fld id="{CECC2711-ECA9-4BCB-BBDB-05E0B1409880}" type="slidenum">
              <a:rPr lang="en-US" altLang="en-US" sz="1100">
                <a:solidFill>
                  <a:srgbClr val="8F8F8F"/>
                </a:solidFill>
                <a:latin typeface="Open Sans" panose="020B0606030504020204" pitchFamily="34" charset="0"/>
                <a:cs typeface="+mn-cs"/>
                <a:sym typeface="Arial"/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altLang="en-US" sz="1100">
                <a:solidFill>
                  <a:srgbClr val="7F7F7F"/>
                </a:solidFill>
                <a:latin typeface="Open Sans" panose="020B0606030504020204" pitchFamily="34" charset="0"/>
                <a:cs typeface="+mn-cs"/>
                <a:sym typeface="Arial"/>
              </a:rPr>
              <a:t>  </a:t>
            </a:r>
          </a:p>
        </p:txBody>
      </p:sp>
      <p:sp>
        <p:nvSpPr>
          <p:cNvPr id="15" name="Google Shape;28755;p2702">
            <a:extLst>
              <a:ext uri="{FF2B5EF4-FFF2-40B4-BE49-F238E27FC236}">
                <a16:creationId xmlns:a16="http://schemas.microsoft.com/office/drawing/2014/main" id="{52EF3FCB-0786-F971-34C0-B3BAA398A26F}"/>
              </a:ext>
            </a:extLst>
          </p:cNvPr>
          <p:cNvSpPr/>
          <p:nvPr/>
        </p:nvSpPr>
        <p:spPr>
          <a:xfrm>
            <a:off x="1890185" y="2520952"/>
            <a:ext cx="1562100" cy="3382433"/>
          </a:xfrm>
          <a:prstGeom prst="rect">
            <a:avLst/>
          </a:prstGeom>
          <a:solidFill>
            <a:schemeClr val="lt1"/>
          </a:solidFill>
          <a:ln w="6350" cap="flat" cmpd="sng">
            <a:solidFill>
              <a:schemeClr val="bg2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45725" tIns="45725" rIns="45725" bIns="45725" anchor="ctr"/>
          <a:lstStyle/>
          <a:p>
            <a:pPr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28756;p2702">
            <a:extLst>
              <a:ext uri="{FF2B5EF4-FFF2-40B4-BE49-F238E27FC236}">
                <a16:creationId xmlns:a16="http://schemas.microsoft.com/office/drawing/2014/main" id="{B282EBA4-8FC0-13A7-18DD-8703C2A9EF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85017" y="5907617"/>
            <a:ext cx="364067" cy="0"/>
          </a:xfrm>
          <a:prstGeom prst="straightConnector1">
            <a:avLst/>
          </a:prstGeom>
          <a:noFill/>
          <a:ln w="25400" cap="sq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7" name="Group 15">
            <a:extLst>
              <a:ext uri="{FF2B5EF4-FFF2-40B4-BE49-F238E27FC236}">
                <a16:creationId xmlns:a16="http://schemas.microsoft.com/office/drawing/2014/main" id="{60C1CAB6-4E63-D6EE-DDA6-8BADE6347E3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96585" y="1437217"/>
            <a:ext cx="747183" cy="1066800"/>
            <a:chOff x="721214" y="2112960"/>
            <a:chExt cx="768096" cy="1064863"/>
          </a:xfrm>
        </p:grpSpPr>
        <p:grpSp>
          <p:nvGrpSpPr>
            <p:cNvPr id="18" name="Group 16">
              <a:extLst>
                <a:ext uri="{FF2B5EF4-FFF2-40B4-BE49-F238E27FC236}">
                  <a16:creationId xmlns:a16="http://schemas.microsoft.com/office/drawing/2014/main" id="{FCED1CB0-6CBB-6BD2-7D8D-F8C78A47E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2401" y="2888456"/>
              <a:ext cx="45722" cy="289367"/>
              <a:chOff x="1107135" y="2914526"/>
              <a:chExt cx="45722" cy="289367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6A3A9E2B-DFCB-2E52-F0BC-4F565B3BA1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6731" y="2914435"/>
                <a:ext cx="0" cy="259878"/>
              </a:xfrm>
              <a:prstGeom prst="line">
                <a:avLst/>
              </a:prstGeom>
              <a:ln w="6350">
                <a:solidFill>
                  <a:schemeClr val="bg2">
                    <a:lumMod val="85000"/>
                  </a:schemeClr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0AA7A7EE-6E7A-C41E-CD6E-B9DD80A12916}"/>
                  </a:ext>
                </a:extLst>
              </p:cNvPr>
              <p:cNvSpPr/>
              <p:nvPr/>
            </p:nvSpPr>
            <p:spPr>
              <a:xfrm>
                <a:off x="1107149" y="3157411"/>
                <a:ext cx="45693" cy="46482"/>
              </a:xfrm>
              <a:prstGeom prst="ellipse">
                <a:avLst/>
              </a:prstGeom>
              <a:solidFill>
                <a:schemeClr val="bg2"/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</p:grpSp>
        <p:grpSp>
          <p:nvGrpSpPr>
            <p:cNvPr id="19" name="Group 17">
              <a:extLst>
                <a:ext uri="{FF2B5EF4-FFF2-40B4-BE49-F238E27FC236}">
                  <a16:creationId xmlns:a16="http://schemas.microsoft.com/office/drawing/2014/main" id="{794F870A-0947-A9E1-5F37-872DCE6C3B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214" y="2112960"/>
              <a:ext cx="768096" cy="766858"/>
              <a:chOff x="743566" y="1943767"/>
              <a:chExt cx="768096" cy="766858"/>
            </a:xfrm>
          </p:grpSpPr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A4B19C12-B6E8-380A-CBB7-3ABB2DE3F616}"/>
                  </a:ext>
                </a:extLst>
              </p:cNvPr>
              <p:cNvSpPr/>
              <p:nvPr/>
            </p:nvSpPr>
            <p:spPr>
              <a:xfrm>
                <a:off x="817547" y="2017715"/>
                <a:ext cx="620134" cy="619058"/>
              </a:xfrm>
              <a:prstGeom prst="roundRect">
                <a:avLst>
                  <a:gd name="adj" fmla="val 9638"/>
                </a:avLst>
              </a:prstGeom>
              <a:solidFill>
                <a:srgbClr val="F79234"/>
              </a:solidFill>
              <a:ln>
                <a:noFill/>
              </a:ln>
              <a:effectLst>
                <a:outerShdw blurRad="25400" dist="127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IN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2C322211-C8F9-D3AF-4711-54D5845C4485}"/>
                  </a:ext>
                </a:extLst>
              </p:cNvPr>
              <p:cNvSpPr/>
              <p:nvPr/>
            </p:nvSpPr>
            <p:spPr>
              <a:xfrm>
                <a:off x="743566" y="1943767"/>
                <a:ext cx="768096" cy="766954"/>
              </a:xfrm>
              <a:prstGeom prst="roundRect">
                <a:avLst>
                  <a:gd name="adj" fmla="val 7351"/>
                </a:avLst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3F3F3F"/>
                  </a:solidFill>
                  <a:latin typeface="Open Sans"/>
                  <a:sym typeface="Arial"/>
                </a:endParaRPr>
              </a:p>
            </p:txBody>
          </p:sp>
        </p:grpSp>
      </p:grpSp>
      <p:sp>
        <p:nvSpPr>
          <p:cNvPr id="24" name="Google Shape;28755;p2702">
            <a:extLst>
              <a:ext uri="{FF2B5EF4-FFF2-40B4-BE49-F238E27FC236}">
                <a16:creationId xmlns:a16="http://schemas.microsoft.com/office/drawing/2014/main" id="{EAE105BA-FC1E-629A-12CD-EE4A4FCC0634}"/>
              </a:ext>
            </a:extLst>
          </p:cNvPr>
          <p:cNvSpPr/>
          <p:nvPr/>
        </p:nvSpPr>
        <p:spPr>
          <a:xfrm>
            <a:off x="3564467" y="2520952"/>
            <a:ext cx="1562100" cy="3382433"/>
          </a:xfrm>
          <a:prstGeom prst="rect">
            <a:avLst/>
          </a:prstGeom>
          <a:solidFill>
            <a:schemeClr val="lt1"/>
          </a:solidFill>
          <a:ln w="6350" cap="flat" cmpd="sng">
            <a:solidFill>
              <a:schemeClr val="bg2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45725" tIns="45725" rIns="45725" bIns="45725" anchor="ctr"/>
          <a:lstStyle/>
          <a:p>
            <a:pPr defTabSz="91437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" name="Google Shape;28756;p2702">
            <a:extLst>
              <a:ext uri="{FF2B5EF4-FFF2-40B4-BE49-F238E27FC236}">
                <a16:creationId xmlns:a16="http://schemas.microsoft.com/office/drawing/2014/main" id="{B6B71E96-99ED-AE41-C4B3-9C642E1423F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59300" y="5907617"/>
            <a:ext cx="364067" cy="0"/>
          </a:xfrm>
          <a:prstGeom prst="straightConnector1">
            <a:avLst/>
          </a:prstGeom>
          <a:noFill/>
          <a:ln w="25400" cap="sq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6" name="Group 24">
            <a:extLst>
              <a:ext uri="{FF2B5EF4-FFF2-40B4-BE49-F238E27FC236}">
                <a16:creationId xmlns:a16="http://schemas.microsoft.com/office/drawing/2014/main" id="{3EC2D9F1-8A1D-13E0-F612-A9A26718F63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972984" y="1437217"/>
            <a:ext cx="745067" cy="1066800"/>
            <a:chOff x="721214" y="2112960"/>
            <a:chExt cx="768096" cy="1064863"/>
          </a:xfrm>
        </p:grpSpPr>
        <p:grpSp>
          <p:nvGrpSpPr>
            <p:cNvPr id="28" name="Group 26">
              <a:extLst>
                <a:ext uri="{FF2B5EF4-FFF2-40B4-BE49-F238E27FC236}">
                  <a16:creationId xmlns:a16="http://schemas.microsoft.com/office/drawing/2014/main" id="{928B76C1-7971-CFB5-E0F0-D248CBBA74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2401" y="2888456"/>
              <a:ext cx="45722" cy="289367"/>
              <a:chOff x="1107135" y="2914526"/>
              <a:chExt cx="45722" cy="28936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1E6B7313-213A-4D7A-7442-784377D3B8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7814" y="2914435"/>
                <a:ext cx="0" cy="259878"/>
              </a:xfrm>
              <a:prstGeom prst="line">
                <a:avLst/>
              </a:prstGeom>
              <a:ln w="6350">
                <a:solidFill>
                  <a:schemeClr val="bg2">
                    <a:lumMod val="85000"/>
                  </a:schemeClr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6283CD62-C358-D34A-0998-B9182F526FA2}"/>
                  </a:ext>
                </a:extLst>
              </p:cNvPr>
              <p:cNvSpPr/>
              <p:nvPr/>
            </p:nvSpPr>
            <p:spPr>
              <a:xfrm>
                <a:off x="1108176" y="3157411"/>
                <a:ext cx="43642" cy="46482"/>
              </a:xfrm>
              <a:prstGeom prst="ellipse">
                <a:avLst/>
              </a:prstGeom>
              <a:solidFill>
                <a:schemeClr val="bg2"/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</p:grpSp>
        <p:grpSp>
          <p:nvGrpSpPr>
            <p:cNvPr id="30" name="Group 27">
              <a:extLst>
                <a:ext uri="{FF2B5EF4-FFF2-40B4-BE49-F238E27FC236}">
                  <a16:creationId xmlns:a16="http://schemas.microsoft.com/office/drawing/2014/main" id="{B208A63F-1705-1729-EC5B-FFC0E09A9D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214" y="2112960"/>
              <a:ext cx="768096" cy="766858"/>
              <a:chOff x="743566" y="1943767"/>
              <a:chExt cx="768096" cy="766858"/>
            </a:xfrm>
          </p:grpSpPr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62A6B4C6-66F3-732A-4301-7A390DBB22A8}"/>
                  </a:ext>
                </a:extLst>
              </p:cNvPr>
              <p:cNvSpPr/>
              <p:nvPr/>
            </p:nvSpPr>
            <p:spPr>
              <a:xfrm>
                <a:off x="815574" y="2017715"/>
                <a:ext cx="624078" cy="619058"/>
              </a:xfrm>
              <a:prstGeom prst="roundRect">
                <a:avLst>
                  <a:gd name="adj" fmla="val 9638"/>
                </a:avLst>
              </a:prstGeom>
              <a:solidFill>
                <a:srgbClr val="F79234"/>
              </a:solidFill>
              <a:ln>
                <a:noFill/>
              </a:ln>
              <a:effectLst>
                <a:outerShdw blurRad="25400" dist="127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IN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3E1BACC3-8453-E677-62E6-3F63825C353B}"/>
                  </a:ext>
                </a:extLst>
              </p:cNvPr>
              <p:cNvSpPr/>
              <p:nvPr/>
            </p:nvSpPr>
            <p:spPr>
              <a:xfrm>
                <a:off x="743566" y="1943767"/>
                <a:ext cx="768096" cy="766954"/>
              </a:xfrm>
              <a:prstGeom prst="roundRect">
                <a:avLst>
                  <a:gd name="adj" fmla="val 7351"/>
                </a:avLst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3F3F3F"/>
                  </a:solidFill>
                  <a:latin typeface="Open Sans"/>
                  <a:sym typeface="Arial"/>
                </a:endParaRPr>
              </a:p>
            </p:txBody>
          </p:sp>
        </p:grpSp>
      </p:grpSp>
      <p:grpSp>
        <p:nvGrpSpPr>
          <p:cNvPr id="36" name="Group 32">
            <a:extLst>
              <a:ext uri="{FF2B5EF4-FFF2-40B4-BE49-F238E27FC236}">
                <a16:creationId xmlns:a16="http://schemas.microsoft.com/office/drawing/2014/main" id="{CC43A4EB-1492-B3E3-7B88-30DEA170B8B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238751" y="2523067"/>
            <a:ext cx="1562100" cy="3384551"/>
            <a:chOff x="190499" y="3175671"/>
            <a:chExt cx="1829525" cy="2688581"/>
          </a:xfrm>
        </p:grpSpPr>
        <p:sp>
          <p:nvSpPr>
            <p:cNvPr id="37" name="Google Shape;28755;p2702">
              <a:extLst>
                <a:ext uri="{FF2B5EF4-FFF2-40B4-BE49-F238E27FC236}">
                  <a16:creationId xmlns:a16="http://schemas.microsoft.com/office/drawing/2014/main" id="{528C20D1-28C6-1974-70DA-01B4AB14A43A}"/>
                </a:ext>
              </a:extLst>
            </p:cNvPr>
            <p:cNvSpPr/>
            <p:nvPr/>
          </p:nvSpPr>
          <p:spPr>
            <a:xfrm>
              <a:off x="190499" y="3175671"/>
              <a:ext cx="1829525" cy="2688581"/>
            </a:xfrm>
            <a:prstGeom prst="rect">
              <a:avLst/>
            </a:prstGeom>
            <a:solidFill>
              <a:schemeClr val="lt1"/>
            </a:solidFill>
            <a:ln w="6350" cap="flat" cmpd="sng">
              <a:solidFill>
                <a:schemeClr val="bg2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45725" tIns="45725" rIns="45725" bIns="45725" anchor="ctr"/>
            <a:lstStyle/>
            <a:p>
              <a:pPr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8" name="Google Shape;28756;p2702">
              <a:extLst>
                <a:ext uri="{FF2B5EF4-FFF2-40B4-BE49-F238E27FC236}">
                  <a16:creationId xmlns:a16="http://schemas.microsoft.com/office/drawing/2014/main" id="{DFD3BBE4-09E0-1950-E95C-6BCB420A97C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43427" y="5862257"/>
              <a:ext cx="425722" cy="0"/>
            </a:xfrm>
            <a:prstGeom prst="straightConnector1">
              <a:avLst/>
            </a:prstGeom>
            <a:noFill/>
            <a:ln w="254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9" name="Group 35">
            <a:extLst>
              <a:ext uri="{FF2B5EF4-FFF2-40B4-BE49-F238E27FC236}">
                <a16:creationId xmlns:a16="http://schemas.microsoft.com/office/drawing/2014/main" id="{92B518C3-044B-ABE5-8714-DA94FD439F6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657851" y="1437217"/>
            <a:ext cx="747183" cy="1066800"/>
            <a:chOff x="721214" y="2112960"/>
            <a:chExt cx="768096" cy="1064863"/>
          </a:xfrm>
        </p:grpSpPr>
        <p:grpSp>
          <p:nvGrpSpPr>
            <p:cNvPr id="40" name="Group 36">
              <a:extLst>
                <a:ext uri="{FF2B5EF4-FFF2-40B4-BE49-F238E27FC236}">
                  <a16:creationId xmlns:a16="http://schemas.microsoft.com/office/drawing/2014/main" id="{C4F09358-DF52-7E8A-1379-7F134B1EB6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2401" y="2888456"/>
              <a:ext cx="45722" cy="289367"/>
              <a:chOff x="1107135" y="2914526"/>
              <a:chExt cx="45722" cy="289367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5AE844EA-09DE-FD83-6EA6-A41906CA7D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6731" y="2914435"/>
                <a:ext cx="0" cy="259878"/>
              </a:xfrm>
              <a:prstGeom prst="line">
                <a:avLst/>
              </a:prstGeom>
              <a:ln w="6350">
                <a:solidFill>
                  <a:schemeClr val="bg2">
                    <a:lumMod val="85000"/>
                  </a:schemeClr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496DA3D4-D4B4-740D-B990-B2DF4780F7B3}"/>
                  </a:ext>
                </a:extLst>
              </p:cNvPr>
              <p:cNvSpPr/>
              <p:nvPr/>
            </p:nvSpPr>
            <p:spPr>
              <a:xfrm>
                <a:off x="1107149" y="3157411"/>
                <a:ext cx="45693" cy="46482"/>
              </a:xfrm>
              <a:prstGeom prst="ellipse">
                <a:avLst/>
              </a:prstGeom>
              <a:solidFill>
                <a:schemeClr val="bg2"/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</p:grpSp>
        <p:grpSp>
          <p:nvGrpSpPr>
            <p:cNvPr id="41" name="Group 37">
              <a:extLst>
                <a:ext uri="{FF2B5EF4-FFF2-40B4-BE49-F238E27FC236}">
                  <a16:creationId xmlns:a16="http://schemas.microsoft.com/office/drawing/2014/main" id="{79D9C334-6247-62AF-0425-AF756C475A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214" y="2112960"/>
              <a:ext cx="768096" cy="766858"/>
              <a:chOff x="743566" y="1943767"/>
              <a:chExt cx="768096" cy="766858"/>
            </a:xfrm>
          </p:grpSpPr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ADDAC427-C50B-138E-4C7A-39C9A0BC0F2E}"/>
                  </a:ext>
                </a:extLst>
              </p:cNvPr>
              <p:cNvSpPr/>
              <p:nvPr/>
            </p:nvSpPr>
            <p:spPr>
              <a:xfrm>
                <a:off x="817547" y="2017715"/>
                <a:ext cx="620134" cy="619058"/>
              </a:xfrm>
              <a:prstGeom prst="roundRect">
                <a:avLst>
                  <a:gd name="adj" fmla="val 9638"/>
                </a:avLst>
              </a:prstGeom>
              <a:solidFill>
                <a:srgbClr val="F79234"/>
              </a:solidFill>
              <a:ln>
                <a:noFill/>
              </a:ln>
              <a:effectLst>
                <a:outerShdw blurRad="25400" dist="127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IN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B69EE8C2-95AD-B509-86B8-B4C827D8DDF6}"/>
                  </a:ext>
                </a:extLst>
              </p:cNvPr>
              <p:cNvSpPr/>
              <p:nvPr/>
            </p:nvSpPr>
            <p:spPr>
              <a:xfrm>
                <a:off x="743566" y="1943767"/>
                <a:ext cx="768096" cy="766954"/>
              </a:xfrm>
              <a:prstGeom prst="roundRect">
                <a:avLst>
                  <a:gd name="adj" fmla="val 7351"/>
                </a:avLst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3F3F3F"/>
                  </a:solidFill>
                  <a:latin typeface="Open Sans"/>
                  <a:sym typeface="Arial"/>
                </a:endParaRPr>
              </a:p>
            </p:txBody>
          </p:sp>
        </p:grpSp>
      </p:grpSp>
      <p:grpSp>
        <p:nvGrpSpPr>
          <p:cNvPr id="46" name="Group 42">
            <a:extLst>
              <a:ext uri="{FF2B5EF4-FFF2-40B4-BE49-F238E27FC236}">
                <a16:creationId xmlns:a16="http://schemas.microsoft.com/office/drawing/2014/main" id="{E66A241C-57D1-503F-7680-6794EF0E1EB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951134" y="2520951"/>
            <a:ext cx="1564217" cy="3388783"/>
            <a:chOff x="190499" y="3159274"/>
            <a:chExt cx="1829525" cy="2692810"/>
          </a:xfrm>
        </p:grpSpPr>
        <p:sp>
          <p:nvSpPr>
            <p:cNvPr id="47" name="Google Shape;28755;p2702">
              <a:extLst>
                <a:ext uri="{FF2B5EF4-FFF2-40B4-BE49-F238E27FC236}">
                  <a16:creationId xmlns:a16="http://schemas.microsoft.com/office/drawing/2014/main" id="{FF7998E8-9A4C-D670-9C80-55DE1DEE7F02}"/>
                </a:ext>
              </a:extLst>
            </p:cNvPr>
            <p:cNvSpPr/>
            <p:nvPr/>
          </p:nvSpPr>
          <p:spPr>
            <a:xfrm>
              <a:off x="190499" y="3159274"/>
              <a:ext cx="1829525" cy="2687765"/>
            </a:xfrm>
            <a:prstGeom prst="rect">
              <a:avLst/>
            </a:prstGeom>
            <a:solidFill>
              <a:schemeClr val="lt1"/>
            </a:solidFill>
            <a:ln w="6350" cap="flat" cmpd="sng">
              <a:solidFill>
                <a:schemeClr val="bg2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45725" tIns="45725" rIns="45725" bIns="45725" anchor="ctr"/>
            <a:lstStyle/>
            <a:p>
              <a:pPr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8" name="Google Shape;28756;p2702">
              <a:extLst>
                <a:ext uri="{FF2B5EF4-FFF2-40B4-BE49-F238E27FC236}">
                  <a16:creationId xmlns:a16="http://schemas.microsoft.com/office/drawing/2014/main" id="{235F1CF5-A4FB-A4B3-15C7-7C307CCAEC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64866" y="5852084"/>
              <a:ext cx="425722" cy="0"/>
            </a:xfrm>
            <a:prstGeom prst="straightConnector1">
              <a:avLst/>
            </a:prstGeom>
            <a:noFill/>
            <a:ln w="254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9" name="Group 45">
            <a:extLst>
              <a:ext uri="{FF2B5EF4-FFF2-40B4-BE49-F238E27FC236}">
                <a16:creationId xmlns:a16="http://schemas.microsoft.com/office/drawing/2014/main" id="{2B6C93C5-6DA4-3390-DF3F-7C091539329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359651" y="1437217"/>
            <a:ext cx="747183" cy="1066800"/>
            <a:chOff x="721214" y="2112960"/>
            <a:chExt cx="768096" cy="1064863"/>
          </a:xfrm>
        </p:grpSpPr>
        <p:grpSp>
          <p:nvGrpSpPr>
            <p:cNvPr id="50" name="Group 46">
              <a:extLst>
                <a:ext uri="{FF2B5EF4-FFF2-40B4-BE49-F238E27FC236}">
                  <a16:creationId xmlns:a16="http://schemas.microsoft.com/office/drawing/2014/main" id="{E70F7BAD-31BD-87EE-9056-91ABF978C2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2401" y="2888456"/>
              <a:ext cx="45722" cy="289367"/>
              <a:chOff x="1107135" y="2914526"/>
              <a:chExt cx="45722" cy="289367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7F048F60-A6D4-4990-8F66-E2222479A5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6731" y="2914435"/>
                <a:ext cx="0" cy="259878"/>
              </a:xfrm>
              <a:prstGeom prst="line">
                <a:avLst/>
              </a:prstGeom>
              <a:ln w="6350">
                <a:solidFill>
                  <a:schemeClr val="bg2">
                    <a:lumMod val="85000"/>
                  </a:schemeClr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A2DDD032-AFF4-14ED-04B4-25894388E1D0}"/>
                  </a:ext>
                </a:extLst>
              </p:cNvPr>
              <p:cNvSpPr/>
              <p:nvPr/>
            </p:nvSpPr>
            <p:spPr>
              <a:xfrm>
                <a:off x="1107149" y="3157411"/>
                <a:ext cx="45693" cy="46482"/>
              </a:xfrm>
              <a:prstGeom prst="ellipse">
                <a:avLst/>
              </a:prstGeom>
              <a:solidFill>
                <a:schemeClr val="bg2"/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</p:grpSp>
        <p:grpSp>
          <p:nvGrpSpPr>
            <p:cNvPr id="51" name="Group 47">
              <a:extLst>
                <a:ext uri="{FF2B5EF4-FFF2-40B4-BE49-F238E27FC236}">
                  <a16:creationId xmlns:a16="http://schemas.microsoft.com/office/drawing/2014/main" id="{8A99184D-D14E-F072-919C-33DF1E7B9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214" y="2112960"/>
              <a:ext cx="768096" cy="766858"/>
              <a:chOff x="743566" y="1943767"/>
              <a:chExt cx="768096" cy="766858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7A64EFF0-7D9A-AD74-E963-4FE1C1CD0616}"/>
                  </a:ext>
                </a:extLst>
              </p:cNvPr>
              <p:cNvSpPr/>
              <p:nvPr/>
            </p:nvSpPr>
            <p:spPr>
              <a:xfrm>
                <a:off x="817547" y="2017715"/>
                <a:ext cx="620134" cy="619058"/>
              </a:xfrm>
              <a:prstGeom prst="roundRect">
                <a:avLst>
                  <a:gd name="adj" fmla="val 9638"/>
                </a:avLst>
              </a:prstGeom>
              <a:solidFill>
                <a:srgbClr val="F79234"/>
              </a:solidFill>
              <a:ln>
                <a:noFill/>
              </a:ln>
              <a:effectLst>
                <a:outerShdw blurRad="25400" dist="127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IN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  <p:sp>
            <p:nvSpPr>
              <p:cNvPr id="53" name="Rectangle: Rounded Corners 52">
                <a:extLst>
                  <a:ext uri="{FF2B5EF4-FFF2-40B4-BE49-F238E27FC236}">
                    <a16:creationId xmlns:a16="http://schemas.microsoft.com/office/drawing/2014/main" id="{396FBB55-C92F-D3F7-2801-AF3591418C85}"/>
                  </a:ext>
                </a:extLst>
              </p:cNvPr>
              <p:cNvSpPr/>
              <p:nvPr/>
            </p:nvSpPr>
            <p:spPr>
              <a:xfrm>
                <a:off x="743566" y="1943767"/>
                <a:ext cx="768096" cy="766954"/>
              </a:xfrm>
              <a:prstGeom prst="roundRect">
                <a:avLst>
                  <a:gd name="adj" fmla="val 7351"/>
                </a:avLst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3F3F3F"/>
                  </a:solidFill>
                  <a:latin typeface="Open Sans"/>
                  <a:sym typeface="Arial"/>
                </a:endParaRPr>
              </a:p>
            </p:txBody>
          </p:sp>
        </p:grpSp>
      </p:grpSp>
      <p:grpSp>
        <p:nvGrpSpPr>
          <p:cNvPr id="56" name="Group 52">
            <a:extLst>
              <a:ext uri="{FF2B5EF4-FFF2-40B4-BE49-F238E27FC236}">
                <a16:creationId xmlns:a16="http://schemas.microsoft.com/office/drawing/2014/main" id="{6B07530A-886C-E582-50C7-A6F4AAFB5D7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633884" y="2520952"/>
            <a:ext cx="1564216" cy="3382433"/>
            <a:chOff x="190499" y="3159274"/>
            <a:chExt cx="1829525" cy="2688582"/>
          </a:xfrm>
        </p:grpSpPr>
        <p:sp>
          <p:nvSpPr>
            <p:cNvPr id="57" name="Google Shape;28755;p2702">
              <a:extLst>
                <a:ext uri="{FF2B5EF4-FFF2-40B4-BE49-F238E27FC236}">
                  <a16:creationId xmlns:a16="http://schemas.microsoft.com/office/drawing/2014/main" id="{C534616D-444C-363C-9944-C9222E6CC632}"/>
                </a:ext>
              </a:extLst>
            </p:cNvPr>
            <p:cNvSpPr/>
            <p:nvPr/>
          </p:nvSpPr>
          <p:spPr>
            <a:xfrm>
              <a:off x="190499" y="3159274"/>
              <a:ext cx="1829525" cy="2688582"/>
            </a:xfrm>
            <a:prstGeom prst="rect">
              <a:avLst/>
            </a:prstGeom>
            <a:solidFill>
              <a:schemeClr val="lt1"/>
            </a:solidFill>
            <a:ln w="6350" cap="flat" cmpd="sng">
              <a:solidFill>
                <a:schemeClr val="bg2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45725" tIns="45725" rIns="45725" bIns="45725" anchor="ctr"/>
            <a:lstStyle/>
            <a:p>
              <a:pPr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8" name="Google Shape;28756;p2702">
              <a:extLst>
                <a:ext uri="{FF2B5EF4-FFF2-40B4-BE49-F238E27FC236}">
                  <a16:creationId xmlns:a16="http://schemas.microsoft.com/office/drawing/2014/main" id="{AE71FA31-5609-7544-9899-BC43BE4649C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29483" y="5847855"/>
              <a:ext cx="425722" cy="0"/>
            </a:xfrm>
            <a:prstGeom prst="straightConnector1">
              <a:avLst/>
            </a:prstGeom>
            <a:noFill/>
            <a:ln w="254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9" name="Group 55">
            <a:extLst>
              <a:ext uri="{FF2B5EF4-FFF2-40B4-BE49-F238E27FC236}">
                <a16:creationId xmlns:a16="http://schemas.microsoft.com/office/drawing/2014/main" id="{CFB57882-C497-95F8-A250-733EE4D51B8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042400" y="1437217"/>
            <a:ext cx="747184" cy="1066800"/>
            <a:chOff x="721214" y="2112960"/>
            <a:chExt cx="768096" cy="1064863"/>
          </a:xfrm>
        </p:grpSpPr>
        <p:grpSp>
          <p:nvGrpSpPr>
            <p:cNvPr id="60" name="Group 56">
              <a:extLst>
                <a:ext uri="{FF2B5EF4-FFF2-40B4-BE49-F238E27FC236}">
                  <a16:creationId xmlns:a16="http://schemas.microsoft.com/office/drawing/2014/main" id="{76BE3918-8451-0781-FE12-D1C15D1A87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2401" y="2888456"/>
              <a:ext cx="45722" cy="289367"/>
              <a:chOff x="1107135" y="2914526"/>
              <a:chExt cx="45722" cy="289367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FC7336D0-E258-8F05-8D81-1DD8952089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6732" y="2914435"/>
                <a:ext cx="0" cy="259878"/>
              </a:xfrm>
              <a:prstGeom prst="line">
                <a:avLst/>
              </a:prstGeom>
              <a:ln w="6350">
                <a:solidFill>
                  <a:schemeClr val="bg2">
                    <a:lumMod val="85000"/>
                  </a:schemeClr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00C340EA-B64B-C913-9EA1-247C50FDBB7E}"/>
                  </a:ext>
                </a:extLst>
              </p:cNvPr>
              <p:cNvSpPr/>
              <p:nvPr/>
            </p:nvSpPr>
            <p:spPr>
              <a:xfrm>
                <a:off x="1107149" y="3157411"/>
                <a:ext cx="45695" cy="46482"/>
              </a:xfrm>
              <a:prstGeom prst="ellipse">
                <a:avLst/>
              </a:prstGeom>
              <a:solidFill>
                <a:schemeClr val="bg2"/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</p:grpSp>
        <p:grpSp>
          <p:nvGrpSpPr>
            <p:cNvPr id="61" name="Group 57">
              <a:extLst>
                <a:ext uri="{FF2B5EF4-FFF2-40B4-BE49-F238E27FC236}">
                  <a16:creationId xmlns:a16="http://schemas.microsoft.com/office/drawing/2014/main" id="{29FA8C12-037F-998F-7206-2422A91236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214" y="2112960"/>
              <a:ext cx="768096" cy="766858"/>
              <a:chOff x="743566" y="1943767"/>
              <a:chExt cx="768096" cy="766858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181EB69D-F9FD-E903-AA58-98FD875BD4C0}"/>
                  </a:ext>
                </a:extLst>
              </p:cNvPr>
              <p:cNvSpPr/>
              <p:nvPr/>
            </p:nvSpPr>
            <p:spPr>
              <a:xfrm>
                <a:off x="817547" y="2017715"/>
                <a:ext cx="620134" cy="619058"/>
              </a:xfrm>
              <a:prstGeom prst="roundRect">
                <a:avLst>
                  <a:gd name="adj" fmla="val 9638"/>
                </a:avLst>
              </a:prstGeom>
              <a:solidFill>
                <a:srgbClr val="F79234"/>
              </a:solidFill>
              <a:ln>
                <a:noFill/>
              </a:ln>
              <a:effectLst>
                <a:outerShdw blurRad="25400" dist="127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IN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2EFA0868-EBB3-5704-C2F8-F02E1C83B860}"/>
                  </a:ext>
                </a:extLst>
              </p:cNvPr>
              <p:cNvSpPr/>
              <p:nvPr/>
            </p:nvSpPr>
            <p:spPr>
              <a:xfrm>
                <a:off x="743566" y="1943767"/>
                <a:ext cx="768096" cy="766954"/>
              </a:xfrm>
              <a:prstGeom prst="roundRect">
                <a:avLst>
                  <a:gd name="adj" fmla="val 7351"/>
                </a:avLst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3F3F3F"/>
                  </a:solidFill>
                  <a:latin typeface="Open Sans"/>
                  <a:sym typeface="Arial"/>
                </a:endParaRPr>
              </a:p>
            </p:txBody>
          </p:sp>
        </p:grpSp>
      </p:grpSp>
      <p:grpSp>
        <p:nvGrpSpPr>
          <p:cNvPr id="66" name="Group 62">
            <a:extLst>
              <a:ext uri="{FF2B5EF4-FFF2-40B4-BE49-F238E27FC236}">
                <a16:creationId xmlns:a16="http://schemas.microsoft.com/office/drawing/2014/main" id="{CCB74B23-E47B-2241-93CF-049DE0AEB3D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352618" y="2520951"/>
            <a:ext cx="1562100" cy="3388783"/>
            <a:chOff x="190499" y="3159274"/>
            <a:chExt cx="1829525" cy="2692810"/>
          </a:xfrm>
        </p:grpSpPr>
        <p:sp>
          <p:nvSpPr>
            <p:cNvPr id="67" name="Google Shape;28755;p2702">
              <a:extLst>
                <a:ext uri="{FF2B5EF4-FFF2-40B4-BE49-F238E27FC236}">
                  <a16:creationId xmlns:a16="http://schemas.microsoft.com/office/drawing/2014/main" id="{F36ACD9C-6C97-933C-68E8-0651F0F57FF0}"/>
                </a:ext>
              </a:extLst>
            </p:cNvPr>
            <p:cNvSpPr/>
            <p:nvPr/>
          </p:nvSpPr>
          <p:spPr>
            <a:xfrm>
              <a:off x="190499" y="3159274"/>
              <a:ext cx="1829525" cy="2687765"/>
            </a:xfrm>
            <a:prstGeom prst="rect">
              <a:avLst/>
            </a:prstGeom>
            <a:solidFill>
              <a:schemeClr val="lt1"/>
            </a:solidFill>
            <a:ln w="6350" cap="flat" cmpd="sng">
              <a:solidFill>
                <a:schemeClr val="bg2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45725" tIns="45725" rIns="45725" bIns="45725" anchor="ctr"/>
            <a:lstStyle/>
            <a:p>
              <a:pPr defTabSz="91437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8" name="Google Shape;28756;p2702">
              <a:extLst>
                <a:ext uri="{FF2B5EF4-FFF2-40B4-BE49-F238E27FC236}">
                  <a16:creationId xmlns:a16="http://schemas.microsoft.com/office/drawing/2014/main" id="{7A2DF513-03DD-D4AB-9651-CF271138AE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63158" y="5852084"/>
              <a:ext cx="425722" cy="0"/>
            </a:xfrm>
            <a:prstGeom prst="straightConnector1">
              <a:avLst/>
            </a:prstGeom>
            <a:noFill/>
            <a:ln w="254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9" name="Group 65">
            <a:extLst>
              <a:ext uri="{FF2B5EF4-FFF2-40B4-BE49-F238E27FC236}">
                <a16:creationId xmlns:a16="http://schemas.microsoft.com/office/drawing/2014/main" id="{246107EC-73CC-A2D4-E401-3095F98D57C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759018" y="1437217"/>
            <a:ext cx="747183" cy="1066800"/>
            <a:chOff x="721214" y="2112960"/>
            <a:chExt cx="768096" cy="1064863"/>
          </a:xfrm>
        </p:grpSpPr>
        <p:grpSp>
          <p:nvGrpSpPr>
            <p:cNvPr id="70" name="Group 66">
              <a:extLst>
                <a:ext uri="{FF2B5EF4-FFF2-40B4-BE49-F238E27FC236}">
                  <a16:creationId xmlns:a16="http://schemas.microsoft.com/office/drawing/2014/main" id="{D63069C0-8028-42C2-C8F4-B09C31CC89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2401" y="2888456"/>
              <a:ext cx="45722" cy="289367"/>
              <a:chOff x="1107135" y="2914526"/>
              <a:chExt cx="45722" cy="289367"/>
            </a:xfrm>
          </p:grpSpPr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71000EDA-B7CA-D527-C683-139837760E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6731" y="2914435"/>
                <a:ext cx="0" cy="259878"/>
              </a:xfrm>
              <a:prstGeom prst="line">
                <a:avLst/>
              </a:prstGeom>
              <a:ln w="6350">
                <a:solidFill>
                  <a:schemeClr val="bg2">
                    <a:lumMod val="85000"/>
                  </a:schemeClr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947DC7C2-DC1A-AF59-287F-4C15C1FE231A}"/>
                  </a:ext>
                </a:extLst>
              </p:cNvPr>
              <p:cNvSpPr/>
              <p:nvPr/>
            </p:nvSpPr>
            <p:spPr>
              <a:xfrm>
                <a:off x="1107149" y="3157411"/>
                <a:ext cx="45693" cy="46482"/>
              </a:xfrm>
              <a:prstGeom prst="ellipse">
                <a:avLst/>
              </a:prstGeom>
              <a:solidFill>
                <a:schemeClr val="bg2"/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</p:grpSp>
        <p:grpSp>
          <p:nvGrpSpPr>
            <p:cNvPr id="71" name="Group 67">
              <a:extLst>
                <a:ext uri="{FF2B5EF4-FFF2-40B4-BE49-F238E27FC236}">
                  <a16:creationId xmlns:a16="http://schemas.microsoft.com/office/drawing/2014/main" id="{B584C7A5-CFAB-AA31-4DE8-03E16B5AF5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214" y="2112960"/>
              <a:ext cx="768096" cy="766858"/>
              <a:chOff x="743566" y="1943767"/>
              <a:chExt cx="768096" cy="766858"/>
            </a:xfrm>
          </p:grpSpPr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id="{B1DA3769-49F8-A834-F0D5-8D7082542113}"/>
                  </a:ext>
                </a:extLst>
              </p:cNvPr>
              <p:cNvSpPr/>
              <p:nvPr/>
            </p:nvSpPr>
            <p:spPr>
              <a:xfrm>
                <a:off x="817547" y="2017715"/>
                <a:ext cx="620134" cy="619058"/>
              </a:xfrm>
              <a:prstGeom prst="roundRect">
                <a:avLst>
                  <a:gd name="adj" fmla="val 9638"/>
                </a:avLst>
              </a:prstGeom>
              <a:solidFill>
                <a:srgbClr val="F79234"/>
              </a:solidFill>
              <a:ln>
                <a:noFill/>
              </a:ln>
              <a:effectLst>
                <a:outerShdw blurRad="25400" dist="12700" dir="5400000" algn="t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IN" sz="1800">
                  <a:solidFill>
                    <a:prstClr val="white"/>
                  </a:solidFill>
                  <a:latin typeface="Open Sans"/>
                  <a:sym typeface="Arial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86C85C0-BF6A-2D91-E934-18ADCB53F9D2}"/>
                  </a:ext>
                </a:extLst>
              </p:cNvPr>
              <p:cNvSpPr/>
              <p:nvPr/>
            </p:nvSpPr>
            <p:spPr>
              <a:xfrm>
                <a:off x="743566" y="1943767"/>
                <a:ext cx="768096" cy="766954"/>
              </a:xfrm>
              <a:prstGeom prst="roundRect">
                <a:avLst>
                  <a:gd name="adj" fmla="val 7351"/>
                </a:avLst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37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3F3F3F"/>
                  </a:solidFill>
                  <a:latin typeface="Open Sans"/>
                  <a:sym typeface="Arial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168"/>
            <a:ext cx="10515600" cy="54927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200" baseline="0">
                <a:solidFill>
                  <a:srgbClr val="3F3F3F"/>
                </a:solidFill>
                <a:latin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208883" y="860960"/>
            <a:ext cx="9774237" cy="342421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1400">
                <a:solidFill>
                  <a:srgbClr val="40404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/>
          </p:nvPr>
        </p:nvSpPr>
        <p:spPr>
          <a:xfrm>
            <a:off x="233205" y="2518497"/>
            <a:ext cx="1563624" cy="566928"/>
          </a:xfrm>
          <a:prstGeom prst="rect">
            <a:avLst/>
          </a:prstGeom>
          <a:solidFill>
            <a:srgbClr val="F79234"/>
          </a:solidFill>
        </p:spPr>
        <p:txBody>
          <a:bodyPr anchor="ctr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7"/>
          </p:nvPr>
        </p:nvSpPr>
        <p:spPr>
          <a:xfrm>
            <a:off x="232888" y="3170872"/>
            <a:ext cx="1563624" cy="1369605"/>
          </a:xfrm>
          <a:prstGeom prst="rect">
            <a:avLst/>
          </a:prstGeom>
        </p:spPr>
        <p:txBody>
          <a:bodyPr wrap="square"/>
          <a:lstStyle>
            <a:lvl1pPr marL="171446" indent="-171446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" name="Text Placeholder 28"/>
          <p:cNvSpPr>
            <a:spLocks noGrp="1"/>
          </p:cNvSpPr>
          <p:nvPr>
            <p:ph type="body" sz="quarter" idx="18"/>
          </p:nvPr>
        </p:nvSpPr>
        <p:spPr>
          <a:xfrm>
            <a:off x="233205" y="4745737"/>
            <a:ext cx="1563624" cy="954108"/>
          </a:xfrm>
          <a:prstGeom prst="rect">
            <a:avLst/>
          </a:prstGeom>
        </p:spPr>
        <p:txBody>
          <a:bodyPr wrap="square"/>
          <a:lstStyle>
            <a:lvl1pPr marL="91438" indent="-91438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19"/>
          </p:nvPr>
        </p:nvSpPr>
        <p:spPr>
          <a:xfrm>
            <a:off x="233205" y="6075383"/>
            <a:ext cx="1280160" cy="268620"/>
          </a:xfrm>
          <a:prstGeom prst="rect">
            <a:avLst/>
          </a:prstGeom>
          <a:ln>
            <a:solidFill>
              <a:srgbClr val="F79234"/>
            </a:solidFill>
          </a:ln>
        </p:spPr>
        <p:txBody>
          <a:bodyPr anchor="ctr" anchorCtr="0"/>
          <a:lstStyle>
            <a:lvl1pPr algn="ctr">
              <a:defRPr sz="1051" b="1" baseline="0">
                <a:solidFill>
                  <a:srgbClr val="8C8C8C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72"/>
          <p:cNvSpPr>
            <a:spLocks noGrp="1"/>
          </p:cNvSpPr>
          <p:nvPr>
            <p:ph type="body" sz="quarter" idx="20"/>
          </p:nvPr>
        </p:nvSpPr>
        <p:spPr>
          <a:xfrm>
            <a:off x="1934479" y="6073214"/>
            <a:ext cx="1029495" cy="268620"/>
          </a:xfrm>
          <a:prstGeom prst="rect">
            <a:avLst/>
          </a:prstGeom>
          <a:ln>
            <a:solidFill>
              <a:srgbClr val="F79234"/>
            </a:solidFill>
          </a:ln>
        </p:spPr>
        <p:txBody>
          <a:bodyPr anchor="ctr" anchorCtr="0"/>
          <a:lstStyle>
            <a:lvl1pPr algn="ctr">
              <a:defRPr sz="1051" b="1" baseline="0">
                <a:solidFill>
                  <a:srgbClr val="8C8C8C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72"/>
          <p:cNvSpPr>
            <a:spLocks noGrp="1"/>
          </p:cNvSpPr>
          <p:nvPr>
            <p:ph type="body" sz="quarter" idx="21"/>
          </p:nvPr>
        </p:nvSpPr>
        <p:spPr>
          <a:xfrm>
            <a:off x="3385086" y="6073214"/>
            <a:ext cx="1229519" cy="268620"/>
          </a:xfrm>
          <a:prstGeom prst="rect">
            <a:avLst/>
          </a:prstGeom>
          <a:ln>
            <a:solidFill>
              <a:srgbClr val="F79234"/>
            </a:solidFill>
          </a:ln>
        </p:spPr>
        <p:txBody>
          <a:bodyPr anchor="ctr" anchorCtr="0"/>
          <a:lstStyle>
            <a:lvl1pPr algn="ctr">
              <a:defRPr sz="1051" b="1" baseline="0">
                <a:solidFill>
                  <a:srgbClr val="8C8C8C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72"/>
          <p:cNvSpPr>
            <a:spLocks noGrp="1"/>
          </p:cNvSpPr>
          <p:nvPr>
            <p:ph type="body" sz="quarter" idx="22"/>
          </p:nvPr>
        </p:nvSpPr>
        <p:spPr>
          <a:xfrm>
            <a:off x="5035718" y="6073214"/>
            <a:ext cx="1029495" cy="268620"/>
          </a:xfrm>
          <a:prstGeom prst="rect">
            <a:avLst/>
          </a:prstGeom>
          <a:ln>
            <a:solidFill>
              <a:srgbClr val="F79234"/>
            </a:solidFill>
          </a:ln>
        </p:spPr>
        <p:txBody>
          <a:bodyPr anchor="ctr" anchorCtr="0"/>
          <a:lstStyle>
            <a:lvl1pPr algn="ctr">
              <a:defRPr sz="1051" b="1" baseline="0">
                <a:solidFill>
                  <a:srgbClr val="8C8C8C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ext Placeholder 72"/>
          <p:cNvSpPr>
            <a:spLocks noGrp="1"/>
          </p:cNvSpPr>
          <p:nvPr>
            <p:ph type="body" sz="quarter" idx="23"/>
          </p:nvPr>
        </p:nvSpPr>
        <p:spPr>
          <a:xfrm>
            <a:off x="6486326" y="6000457"/>
            <a:ext cx="1229519" cy="414131"/>
          </a:xfrm>
          <a:prstGeom prst="rect">
            <a:avLst/>
          </a:prstGeom>
          <a:ln>
            <a:solidFill>
              <a:srgbClr val="F79234"/>
            </a:solidFill>
          </a:ln>
        </p:spPr>
        <p:txBody>
          <a:bodyPr anchor="ctr" anchorCtr="0"/>
          <a:lstStyle>
            <a:lvl1pPr algn="ctr">
              <a:defRPr sz="1051" b="1" baseline="0">
                <a:solidFill>
                  <a:srgbClr val="8C8C8C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72"/>
          <p:cNvSpPr>
            <a:spLocks noGrp="1"/>
          </p:cNvSpPr>
          <p:nvPr>
            <p:ph type="body" sz="quarter" idx="24"/>
          </p:nvPr>
        </p:nvSpPr>
        <p:spPr>
          <a:xfrm>
            <a:off x="8136957" y="6073214"/>
            <a:ext cx="2137615" cy="268620"/>
          </a:xfrm>
          <a:prstGeom prst="rect">
            <a:avLst/>
          </a:prstGeom>
          <a:ln>
            <a:solidFill>
              <a:srgbClr val="F79234"/>
            </a:solidFill>
          </a:ln>
        </p:spPr>
        <p:txBody>
          <a:bodyPr anchor="ctr" anchorCtr="0"/>
          <a:lstStyle>
            <a:lvl1pPr algn="l">
              <a:defRPr sz="1051" b="1" baseline="0">
                <a:solidFill>
                  <a:srgbClr val="8C8C8C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72"/>
          <p:cNvSpPr>
            <a:spLocks noGrp="1"/>
          </p:cNvSpPr>
          <p:nvPr>
            <p:ph type="body" sz="quarter" idx="25"/>
          </p:nvPr>
        </p:nvSpPr>
        <p:spPr>
          <a:xfrm>
            <a:off x="10695681" y="6000457"/>
            <a:ext cx="1219200" cy="414131"/>
          </a:xfrm>
          <a:prstGeom prst="rect">
            <a:avLst/>
          </a:prstGeom>
          <a:ln>
            <a:solidFill>
              <a:srgbClr val="F79234"/>
            </a:solidFill>
          </a:ln>
        </p:spPr>
        <p:txBody>
          <a:bodyPr anchor="ctr" anchorCtr="0"/>
          <a:lstStyle>
            <a:lvl1pPr algn="l">
              <a:defRPr sz="1051" b="1" baseline="0">
                <a:solidFill>
                  <a:srgbClr val="8C8C8C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Text Placeholder 26"/>
          <p:cNvSpPr>
            <a:spLocks noGrp="1"/>
          </p:cNvSpPr>
          <p:nvPr>
            <p:ph type="body" sz="quarter" idx="26"/>
          </p:nvPr>
        </p:nvSpPr>
        <p:spPr>
          <a:xfrm>
            <a:off x="1889303" y="2518497"/>
            <a:ext cx="1563624" cy="566928"/>
          </a:xfrm>
          <a:prstGeom prst="rect">
            <a:avLst/>
          </a:prstGeom>
          <a:solidFill>
            <a:srgbClr val="F79234"/>
          </a:solidFill>
        </p:spPr>
        <p:txBody>
          <a:bodyPr anchor="ctr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8" name="Text Placeholder 28"/>
          <p:cNvSpPr>
            <a:spLocks noGrp="1"/>
          </p:cNvSpPr>
          <p:nvPr>
            <p:ph type="body" sz="quarter" idx="27"/>
          </p:nvPr>
        </p:nvSpPr>
        <p:spPr>
          <a:xfrm>
            <a:off x="1889621" y="3170872"/>
            <a:ext cx="1562991" cy="815608"/>
          </a:xfrm>
          <a:prstGeom prst="rect">
            <a:avLst/>
          </a:prstGeom>
        </p:spPr>
        <p:txBody>
          <a:bodyPr/>
          <a:lstStyle>
            <a:lvl1pPr marL="182875" indent="-182875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9" name="Text Placeholder 28"/>
          <p:cNvSpPr>
            <a:spLocks noGrp="1"/>
          </p:cNvSpPr>
          <p:nvPr>
            <p:ph type="body" sz="quarter" idx="28"/>
          </p:nvPr>
        </p:nvSpPr>
        <p:spPr>
          <a:xfrm>
            <a:off x="1889305" y="4745737"/>
            <a:ext cx="1562991" cy="677108"/>
          </a:xfrm>
          <a:prstGeom prst="rect">
            <a:avLst/>
          </a:prstGeom>
        </p:spPr>
        <p:txBody>
          <a:bodyPr wrap="square"/>
          <a:lstStyle>
            <a:lvl1pPr marL="91438" indent="-91438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Text Placeholder 26"/>
          <p:cNvSpPr>
            <a:spLocks noGrp="1"/>
          </p:cNvSpPr>
          <p:nvPr>
            <p:ph type="body" sz="quarter" idx="29"/>
          </p:nvPr>
        </p:nvSpPr>
        <p:spPr>
          <a:xfrm>
            <a:off x="3563676" y="2518497"/>
            <a:ext cx="1563624" cy="566928"/>
          </a:xfrm>
          <a:prstGeom prst="rect">
            <a:avLst/>
          </a:prstGeom>
          <a:solidFill>
            <a:srgbClr val="F79234"/>
          </a:solidFill>
        </p:spPr>
        <p:txBody>
          <a:bodyPr anchor="ctr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28"/>
          <p:cNvSpPr>
            <a:spLocks noGrp="1"/>
          </p:cNvSpPr>
          <p:nvPr>
            <p:ph type="body" sz="quarter" idx="30"/>
          </p:nvPr>
        </p:nvSpPr>
        <p:spPr>
          <a:xfrm>
            <a:off x="3563994" y="3170872"/>
            <a:ext cx="1562991" cy="1231107"/>
          </a:xfrm>
          <a:prstGeom prst="rect">
            <a:avLst/>
          </a:prstGeom>
        </p:spPr>
        <p:txBody>
          <a:bodyPr/>
          <a:lstStyle>
            <a:lvl1pPr marL="182875" indent="-182875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" name="Text Placeholder 28"/>
          <p:cNvSpPr>
            <a:spLocks noGrp="1"/>
          </p:cNvSpPr>
          <p:nvPr>
            <p:ph type="body" sz="quarter" idx="31"/>
          </p:nvPr>
        </p:nvSpPr>
        <p:spPr>
          <a:xfrm>
            <a:off x="3563677" y="4745737"/>
            <a:ext cx="1562991" cy="677108"/>
          </a:xfrm>
          <a:prstGeom prst="rect">
            <a:avLst/>
          </a:prstGeom>
        </p:spPr>
        <p:txBody>
          <a:bodyPr wrap="square"/>
          <a:lstStyle>
            <a:lvl1pPr marL="91438" indent="-91438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Text Placeholder 26"/>
          <p:cNvSpPr>
            <a:spLocks noGrp="1"/>
          </p:cNvSpPr>
          <p:nvPr>
            <p:ph type="body" sz="quarter" idx="32"/>
          </p:nvPr>
        </p:nvSpPr>
        <p:spPr>
          <a:xfrm>
            <a:off x="5250195" y="2518497"/>
            <a:ext cx="1563624" cy="566928"/>
          </a:xfrm>
          <a:prstGeom prst="rect">
            <a:avLst/>
          </a:prstGeom>
          <a:solidFill>
            <a:srgbClr val="F79234"/>
          </a:solidFill>
        </p:spPr>
        <p:txBody>
          <a:bodyPr anchor="ctr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Text Placeholder 28"/>
          <p:cNvSpPr>
            <a:spLocks noGrp="1"/>
          </p:cNvSpPr>
          <p:nvPr>
            <p:ph type="body" sz="quarter" idx="33"/>
          </p:nvPr>
        </p:nvSpPr>
        <p:spPr>
          <a:xfrm>
            <a:off x="5250513" y="3170872"/>
            <a:ext cx="1562991" cy="1231107"/>
          </a:xfrm>
          <a:prstGeom prst="rect">
            <a:avLst/>
          </a:prstGeom>
        </p:spPr>
        <p:txBody>
          <a:bodyPr/>
          <a:lstStyle>
            <a:lvl1pPr marL="182875" indent="-182875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8" name="Text Placeholder 28"/>
          <p:cNvSpPr>
            <a:spLocks noGrp="1"/>
          </p:cNvSpPr>
          <p:nvPr>
            <p:ph type="body" sz="quarter" idx="34"/>
          </p:nvPr>
        </p:nvSpPr>
        <p:spPr>
          <a:xfrm>
            <a:off x="5250195" y="4745737"/>
            <a:ext cx="1547471" cy="538609"/>
          </a:xfrm>
          <a:prstGeom prst="rect">
            <a:avLst/>
          </a:prstGeom>
        </p:spPr>
        <p:txBody>
          <a:bodyPr wrap="square"/>
          <a:lstStyle>
            <a:lvl1pPr marL="91438" indent="-91438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Text Placeholder 26"/>
          <p:cNvSpPr>
            <a:spLocks noGrp="1"/>
          </p:cNvSpPr>
          <p:nvPr>
            <p:ph type="body" sz="quarter" idx="35"/>
          </p:nvPr>
        </p:nvSpPr>
        <p:spPr>
          <a:xfrm>
            <a:off x="6951347" y="2518497"/>
            <a:ext cx="1563624" cy="566928"/>
          </a:xfrm>
          <a:prstGeom prst="rect">
            <a:avLst/>
          </a:prstGeom>
          <a:solidFill>
            <a:srgbClr val="F79234"/>
          </a:solidFill>
        </p:spPr>
        <p:txBody>
          <a:bodyPr anchor="ctr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5" name="Text Placeholder 28"/>
          <p:cNvSpPr>
            <a:spLocks noGrp="1"/>
          </p:cNvSpPr>
          <p:nvPr>
            <p:ph type="body" sz="quarter" idx="36"/>
          </p:nvPr>
        </p:nvSpPr>
        <p:spPr>
          <a:xfrm>
            <a:off x="6951663" y="3170873"/>
            <a:ext cx="1562991" cy="1508105"/>
          </a:xfrm>
          <a:prstGeom prst="rect">
            <a:avLst/>
          </a:prstGeom>
        </p:spPr>
        <p:txBody>
          <a:bodyPr/>
          <a:lstStyle>
            <a:lvl1pPr marL="182875" indent="-182875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6" name="Text Placeholder 28"/>
          <p:cNvSpPr>
            <a:spLocks noGrp="1"/>
          </p:cNvSpPr>
          <p:nvPr>
            <p:ph type="body" sz="quarter" idx="37"/>
          </p:nvPr>
        </p:nvSpPr>
        <p:spPr>
          <a:xfrm>
            <a:off x="6951347" y="4745736"/>
            <a:ext cx="1563624" cy="400109"/>
          </a:xfrm>
          <a:prstGeom prst="rect">
            <a:avLst/>
          </a:prstGeom>
        </p:spPr>
        <p:txBody>
          <a:bodyPr/>
          <a:lstStyle>
            <a:lvl1pPr marL="91438" indent="-91438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2" name="Text Placeholder 26"/>
          <p:cNvSpPr>
            <a:spLocks noGrp="1"/>
          </p:cNvSpPr>
          <p:nvPr>
            <p:ph type="body" sz="quarter" idx="38"/>
          </p:nvPr>
        </p:nvSpPr>
        <p:spPr>
          <a:xfrm>
            <a:off x="8634269" y="2518498"/>
            <a:ext cx="1563624" cy="568759"/>
          </a:xfrm>
          <a:prstGeom prst="rect">
            <a:avLst/>
          </a:prstGeom>
          <a:solidFill>
            <a:srgbClr val="F79234"/>
          </a:solidFill>
        </p:spPr>
        <p:txBody>
          <a:bodyPr anchor="ctr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3" name="Text Placeholder 28"/>
          <p:cNvSpPr>
            <a:spLocks noGrp="1"/>
          </p:cNvSpPr>
          <p:nvPr>
            <p:ph type="body" sz="quarter" idx="39"/>
          </p:nvPr>
        </p:nvSpPr>
        <p:spPr>
          <a:xfrm>
            <a:off x="8634586" y="3170872"/>
            <a:ext cx="1562991" cy="815608"/>
          </a:xfrm>
          <a:prstGeom prst="rect">
            <a:avLst/>
          </a:prstGeom>
        </p:spPr>
        <p:txBody>
          <a:bodyPr/>
          <a:lstStyle>
            <a:lvl1pPr marL="182875" indent="-182875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4" name="Text Placeholder 28"/>
          <p:cNvSpPr>
            <a:spLocks noGrp="1"/>
          </p:cNvSpPr>
          <p:nvPr>
            <p:ph type="body" sz="quarter" idx="40"/>
          </p:nvPr>
        </p:nvSpPr>
        <p:spPr>
          <a:xfrm>
            <a:off x="8634269" y="4745736"/>
            <a:ext cx="1563624" cy="400109"/>
          </a:xfrm>
          <a:prstGeom prst="rect">
            <a:avLst/>
          </a:prstGeom>
        </p:spPr>
        <p:txBody>
          <a:bodyPr/>
          <a:lstStyle>
            <a:lvl1pPr marL="91438" indent="-91438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3" name="Text Placeholder 26"/>
          <p:cNvSpPr>
            <a:spLocks noGrp="1"/>
          </p:cNvSpPr>
          <p:nvPr>
            <p:ph type="body" sz="quarter" idx="41"/>
          </p:nvPr>
        </p:nvSpPr>
        <p:spPr>
          <a:xfrm>
            <a:off x="10351575" y="2518497"/>
            <a:ext cx="1563624" cy="566928"/>
          </a:xfrm>
          <a:prstGeom prst="rect">
            <a:avLst/>
          </a:prstGeom>
          <a:solidFill>
            <a:srgbClr val="F79234"/>
          </a:solidFill>
        </p:spPr>
        <p:txBody>
          <a:bodyPr anchor="ctr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2" name="Text Placeholder 28"/>
          <p:cNvSpPr>
            <a:spLocks noGrp="1"/>
          </p:cNvSpPr>
          <p:nvPr>
            <p:ph type="body" sz="quarter" idx="42"/>
          </p:nvPr>
        </p:nvSpPr>
        <p:spPr>
          <a:xfrm>
            <a:off x="10351891" y="3170872"/>
            <a:ext cx="1562991" cy="1369605"/>
          </a:xfrm>
          <a:prstGeom prst="rect">
            <a:avLst/>
          </a:prstGeom>
        </p:spPr>
        <p:txBody>
          <a:bodyPr/>
          <a:lstStyle>
            <a:lvl1pPr marL="182875" indent="-182875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3" name="Text Placeholder 28"/>
          <p:cNvSpPr>
            <a:spLocks noGrp="1"/>
          </p:cNvSpPr>
          <p:nvPr>
            <p:ph type="body" sz="quarter" idx="43"/>
          </p:nvPr>
        </p:nvSpPr>
        <p:spPr>
          <a:xfrm>
            <a:off x="10351575" y="4745737"/>
            <a:ext cx="1563624" cy="954108"/>
          </a:xfrm>
          <a:prstGeom prst="rect">
            <a:avLst/>
          </a:prstGeom>
        </p:spPr>
        <p:txBody>
          <a:bodyPr/>
          <a:lstStyle>
            <a:lvl1pPr marL="91438" indent="-91438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900" baseline="0">
                <a:solidFill>
                  <a:srgbClr val="6D8590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6" name="Picture Placeholder 265"/>
          <p:cNvSpPr>
            <a:spLocks noGrp="1"/>
          </p:cNvSpPr>
          <p:nvPr>
            <p:ph type="pic" sz="quarter" idx="44"/>
          </p:nvPr>
        </p:nvSpPr>
        <p:spPr>
          <a:xfrm>
            <a:off x="786087" y="1601113"/>
            <a:ext cx="453232" cy="4406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"/>
            </a:lvl1pPr>
          </a:lstStyle>
          <a:p>
            <a:pPr lvl="0"/>
            <a:endParaRPr lang="en-US" noProof="0"/>
          </a:p>
        </p:txBody>
      </p:sp>
      <p:sp>
        <p:nvSpPr>
          <p:cNvPr id="269" name="Picture Placeholder 265"/>
          <p:cNvSpPr>
            <a:spLocks noGrp="1"/>
          </p:cNvSpPr>
          <p:nvPr>
            <p:ph type="pic" sz="quarter" idx="45"/>
          </p:nvPr>
        </p:nvSpPr>
        <p:spPr>
          <a:xfrm>
            <a:off x="2444499" y="1601113"/>
            <a:ext cx="453232" cy="4406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"/>
            </a:lvl1pPr>
          </a:lstStyle>
          <a:p>
            <a:pPr lvl="0"/>
            <a:endParaRPr lang="en-US" noProof="0"/>
          </a:p>
        </p:txBody>
      </p:sp>
      <p:sp>
        <p:nvSpPr>
          <p:cNvPr id="270" name="Picture Placeholder 265"/>
          <p:cNvSpPr>
            <a:spLocks noGrp="1"/>
          </p:cNvSpPr>
          <p:nvPr>
            <p:ph type="pic" sz="quarter" idx="46"/>
          </p:nvPr>
        </p:nvSpPr>
        <p:spPr>
          <a:xfrm>
            <a:off x="4118872" y="1601113"/>
            <a:ext cx="453232" cy="4406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"/>
            </a:lvl1pPr>
          </a:lstStyle>
          <a:p>
            <a:pPr lvl="0"/>
            <a:endParaRPr lang="en-US" noProof="0"/>
          </a:p>
        </p:txBody>
      </p:sp>
      <p:sp>
        <p:nvSpPr>
          <p:cNvPr id="279" name="Picture Placeholder 265"/>
          <p:cNvSpPr>
            <a:spLocks noGrp="1"/>
          </p:cNvSpPr>
          <p:nvPr>
            <p:ph type="pic" sz="quarter" idx="47"/>
          </p:nvPr>
        </p:nvSpPr>
        <p:spPr>
          <a:xfrm>
            <a:off x="7506543" y="1601113"/>
            <a:ext cx="453232" cy="4406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"/>
            </a:lvl1pPr>
          </a:lstStyle>
          <a:p>
            <a:pPr lvl="0"/>
            <a:endParaRPr lang="en-US" noProof="0"/>
          </a:p>
        </p:txBody>
      </p:sp>
      <p:sp>
        <p:nvSpPr>
          <p:cNvPr id="280" name="Picture Placeholder 265"/>
          <p:cNvSpPr>
            <a:spLocks noGrp="1"/>
          </p:cNvSpPr>
          <p:nvPr>
            <p:ph type="pic" sz="quarter" idx="48"/>
          </p:nvPr>
        </p:nvSpPr>
        <p:spPr>
          <a:xfrm>
            <a:off x="5805391" y="1601113"/>
            <a:ext cx="453232" cy="4406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"/>
            </a:lvl1pPr>
          </a:lstStyle>
          <a:p>
            <a:pPr lvl="0"/>
            <a:endParaRPr lang="en-US" noProof="0"/>
          </a:p>
        </p:txBody>
      </p:sp>
      <p:sp>
        <p:nvSpPr>
          <p:cNvPr id="281" name="Picture Placeholder 265"/>
          <p:cNvSpPr>
            <a:spLocks noGrp="1"/>
          </p:cNvSpPr>
          <p:nvPr>
            <p:ph type="pic" sz="quarter" idx="49"/>
          </p:nvPr>
        </p:nvSpPr>
        <p:spPr>
          <a:xfrm>
            <a:off x="9189465" y="1601113"/>
            <a:ext cx="453232" cy="4406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"/>
            </a:lvl1pPr>
          </a:lstStyle>
          <a:p>
            <a:pPr lvl="0"/>
            <a:endParaRPr lang="en-US" noProof="0"/>
          </a:p>
        </p:txBody>
      </p:sp>
      <p:sp>
        <p:nvSpPr>
          <p:cNvPr id="291" name="Picture Placeholder 265"/>
          <p:cNvSpPr>
            <a:spLocks noGrp="1"/>
          </p:cNvSpPr>
          <p:nvPr>
            <p:ph type="pic" sz="quarter" idx="50"/>
          </p:nvPr>
        </p:nvSpPr>
        <p:spPr>
          <a:xfrm>
            <a:off x="10906771" y="1601113"/>
            <a:ext cx="453232" cy="4406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310245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7BD06-891E-3D51-D4BE-666CE39FC4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21208" y="6611112"/>
            <a:ext cx="2209800" cy="207263"/>
          </a:xfr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Confidential  |  © Astrix | Page </a:t>
            </a:r>
            <a:fld id="{572F175C-365F-41E0-91F8-F0B181618A9B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4" name="Freeform 50">
            <a:extLst>
              <a:ext uri="{FF2B5EF4-FFF2-40B4-BE49-F238E27FC236}">
                <a16:creationId xmlns:a16="http://schemas.microsoft.com/office/drawing/2014/main" id="{B900C79B-DD4E-1D60-1E25-9042871DDDBD}"/>
              </a:ext>
            </a:extLst>
          </p:cNvPr>
          <p:cNvSpPr/>
          <p:nvPr userDrawn="1"/>
        </p:nvSpPr>
        <p:spPr>
          <a:xfrm rot="10800000" flipV="1">
            <a:off x="520700" y="717454"/>
            <a:ext cx="1689072" cy="130706"/>
          </a:xfrm>
          <a:custGeom>
            <a:avLst/>
            <a:gdLst>
              <a:gd name="connsiteX0" fmla="*/ 0 w 539750"/>
              <a:gd name="connsiteY0" fmla="*/ 0 h 6350"/>
              <a:gd name="connsiteX1" fmla="*/ 539750 w 539750"/>
              <a:gd name="connsiteY1" fmla="*/ 0 h 6350"/>
              <a:gd name="connsiteX2" fmla="*/ 539750 w 539750"/>
              <a:gd name="connsiteY2" fmla="*/ 6350 h 6350"/>
              <a:gd name="connsiteX0" fmla="*/ 0 w 10000"/>
              <a:gd name="connsiteY0" fmla="*/ 0 h 0"/>
              <a:gd name="connsiteX1" fmla="*/ 10000 w 10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>
                <a:moveTo>
                  <a:pt x="0" y="0"/>
                </a:moveTo>
                <a:lnTo>
                  <a:pt x="10000" y="0"/>
                </a:lnTo>
              </a:path>
            </a:pathLst>
          </a:custGeom>
          <a:noFill/>
          <a:ln w="22225">
            <a:solidFill>
              <a:srgbClr val="F792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Open Sans" panose="020B0606030504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79472CB-DAF8-CFF6-19CC-CA392D9823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700" y="219456"/>
            <a:ext cx="10129645" cy="483034"/>
          </a:xfrm>
        </p:spPr>
        <p:txBody>
          <a:bodyPr lIns="0" anchor="t" anchorCtr="0"/>
          <a:lstStyle>
            <a:lvl1pPr algn="l">
              <a:defRPr sz="3200">
                <a:solidFill>
                  <a:srgbClr val="3F3F3F"/>
                </a:solidFill>
                <a:latin typeface="+mn-lt"/>
              </a:defRPr>
            </a:lvl1pPr>
          </a:lstStyle>
          <a:p>
            <a:r>
              <a:rPr lang="en-US"/>
              <a:t>Sample Title</a:t>
            </a:r>
          </a:p>
        </p:txBody>
      </p:sp>
    </p:spTree>
    <p:extLst>
      <p:ext uri="{BB962C8B-B14F-4D97-AF65-F5344CB8AC3E}">
        <p14:creationId xmlns:p14="http://schemas.microsoft.com/office/powerpoint/2010/main" val="94668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35528-4E74-247E-9E24-EA0829964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6431A6-88E9-D1D2-E25A-085F34B1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029A7-9B15-27B4-6AF7-89466B47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3887E-7B84-DC81-A8FE-B2D7F33B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9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762F43-58DE-EF81-A311-AFE724EEE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5DD445-CE59-58B1-8E17-E41DAFD1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F25E9-2C05-3391-0072-6DC5AE598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67ACF-B867-0FAB-D554-73DBA4FA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B7329-7443-F376-FAED-DCDA08D90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06C0A-D6AB-E652-8466-593B10574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8BDC1-38CC-74F3-2CFD-2CC60073D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690F6-208B-5D83-67D1-3D5ACEFF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232C3-B2EA-3174-B279-304013D0A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BC191-8509-696C-8EE1-43F6B96B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7407F7-54E7-4A44-F891-D4B7F4C9D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AABBF-E113-CBA4-45C2-2C15BA677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532DC7-68CC-4EDA-2A58-52867113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A6A87-13AC-DDC4-CDBC-275CB2D50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D3B5E-9B3D-67CB-AD06-80BB1739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theme" Target="../theme/theme2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CFA670-A135-A13D-FE65-FAC66D66F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0301C-5003-B0EE-7540-DF84B1F47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A0084-F80B-AF72-5668-06F4D768F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4487F-C899-483B-8832-3511116BBB86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32655-0F3D-0FC4-D032-27EFA1363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A3499-0B2C-E3AF-4AE7-2CFA9E80B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10B91-E912-41E5-B1D0-B509EE0D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 | @Astrix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3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  <p:sldLayoutId id="2147483687" r:id="rId25"/>
    <p:sldLayoutId id="2147483688" r:id="rId26"/>
    <p:sldLayoutId id="2147483689" r:id="rId27"/>
    <p:sldLayoutId id="2147483690" r:id="rId28"/>
    <p:sldLayoutId id="2147483691" r:id="rId29"/>
    <p:sldLayoutId id="2147483692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3" r:id="rId41"/>
    <p:sldLayoutId id="2147483704" r:id="rId42"/>
    <p:sldLayoutId id="2147483705" r:id="rId43"/>
    <p:sldLayoutId id="2147483706" r:id="rId44"/>
    <p:sldLayoutId id="2147483707" r:id="rId45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44C77-752F-C892-9134-AD574658E6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Study Brief #3</a:t>
            </a:r>
          </a:p>
        </p:txBody>
      </p:sp>
    </p:spTree>
    <p:extLst>
      <p:ext uri="{BB962C8B-B14F-4D97-AF65-F5344CB8AC3E}">
        <p14:creationId xmlns:p14="http://schemas.microsoft.com/office/powerpoint/2010/main" val="3448529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44E5B5-8337-79A9-041F-C7DF8F6E8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Confidential  |  © Astrix | Page </a:t>
            </a:r>
            <a:fld id="{572F175C-365F-41E0-91F8-F0B181618A9B}" type="slidenum">
              <a:rPr kumimoji="0" lang="en-US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75AC53-81F5-633C-B4A4-14B7F8F36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 Paragraph for: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6A7A2266-1A5B-0711-35AB-62149A659AA2}"/>
              </a:ext>
            </a:extLst>
          </p:cNvPr>
          <p:cNvSpPr txBox="1">
            <a:spLocks/>
          </p:cNvSpPr>
          <p:nvPr/>
        </p:nvSpPr>
        <p:spPr>
          <a:xfrm>
            <a:off x="525955" y="1675136"/>
            <a:ext cx="9960462" cy="1099593"/>
          </a:xfrm>
          <a:prstGeom prst="rect">
            <a:avLst/>
          </a:prstGeom>
        </p:spPr>
        <p:txBody>
          <a:bodyPr vert="horz" lIns="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3F3F3F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79234"/>
                </a:solidFill>
                <a:effectLst/>
                <a:uLnTx/>
                <a:uFillTx/>
                <a:latin typeface="Open Sans"/>
                <a:ea typeface="+mj-ea"/>
                <a:cs typeface="+mj-cs"/>
              </a:rPr>
              <a:t>Subheader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9234"/>
                </a:solidFill>
                <a:effectLst/>
                <a:uLnTx/>
                <a:uFillTx/>
                <a:latin typeface="Open Sans"/>
                <a:ea typeface="+mj-ea"/>
                <a:cs typeface="+mj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9234"/>
                </a:solidFill>
                <a:effectLst/>
                <a:uLnTx/>
                <a:uFillTx/>
                <a:latin typeface="Open Sans"/>
                <a:ea typeface="+mj-ea"/>
                <a:cs typeface="+mj-cs"/>
              </a:rPr>
              <a:t>Optimizing Clinical Development Using a Data-Driven Technical Strategy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5B31147A-49C6-27C5-E83A-485FC45CA850}"/>
              </a:ext>
            </a:extLst>
          </p:cNvPr>
          <p:cNvSpPr txBox="1">
            <a:spLocks/>
          </p:cNvSpPr>
          <p:nvPr/>
        </p:nvSpPr>
        <p:spPr>
          <a:xfrm>
            <a:off x="3894519" y="272007"/>
            <a:ext cx="7139241" cy="483034"/>
          </a:xfrm>
          <a:prstGeom prst="rect">
            <a:avLst/>
          </a:prstGeom>
        </p:spPr>
        <p:txBody>
          <a:bodyPr vert="horz" lIns="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3F3F3F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79234"/>
                </a:solidFill>
                <a:effectLst/>
                <a:uLnTx/>
                <a:uFillTx/>
                <a:latin typeface="Open Sans"/>
                <a:ea typeface="+mj-ea"/>
                <a:cs typeface="+mj-cs"/>
              </a:rPr>
              <a:t>Case Study: Clinical Development Technical Strategy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EFEE13D7-7A60-62A0-F108-DA016F046A37}"/>
              </a:ext>
            </a:extLst>
          </p:cNvPr>
          <p:cNvSpPr txBox="1">
            <a:spLocks/>
          </p:cNvSpPr>
          <p:nvPr/>
        </p:nvSpPr>
        <p:spPr>
          <a:xfrm>
            <a:off x="473405" y="5553455"/>
            <a:ext cx="10129645" cy="815813"/>
          </a:xfrm>
          <a:prstGeom prst="rect">
            <a:avLst/>
          </a:prstGeom>
        </p:spPr>
        <p:txBody>
          <a:bodyPr vert="horz" lIns="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3F3F3F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j-ea"/>
                <a:cs typeface="+mj-cs"/>
              </a:rPr>
              <a:t>Business Objectives: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j-ea"/>
                <a:cs typeface="+mj-cs"/>
              </a:rPr>
              <a:t>(lead into the rest of the case study from there)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9D75A5F9-A1FA-168C-F69A-09F0CC7B3A35}"/>
              </a:ext>
            </a:extLst>
          </p:cNvPr>
          <p:cNvSpPr txBox="1">
            <a:spLocks/>
          </p:cNvSpPr>
          <p:nvPr/>
        </p:nvSpPr>
        <p:spPr>
          <a:xfrm>
            <a:off x="549880" y="1122563"/>
            <a:ext cx="6132349" cy="483034"/>
          </a:xfrm>
          <a:prstGeom prst="rect">
            <a:avLst/>
          </a:prstGeom>
        </p:spPr>
        <p:txBody>
          <a:bodyPr vert="horz" lIns="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3F3F3F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j-ea"/>
                <a:cs typeface="+mj-cs"/>
                <a:sym typeface="Arial" panose="020B0604020202020204" pitchFamily="34" charset="0"/>
              </a:rPr>
              <a:t>Clinical Development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FA3D66-26D8-8C26-ED8A-C0A513D88184}"/>
              </a:ext>
            </a:extLst>
          </p:cNvPr>
          <p:cNvSpPr txBox="1"/>
          <p:nvPr/>
        </p:nvSpPr>
        <p:spPr>
          <a:xfrm>
            <a:off x="403333" y="2537460"/>
            <a:ext cx="97312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Clinical development is essential for providing safe and effective medications to patients in a timely and cost-efficient manner. Research and development of new medications can be a lengthy process, and clinical trials are often complex, expensive, and time-consuming. To combat these issues, pharmaceutical companies must create a technical strategy that allows them to streamline their clinical trial programs and stay up to date with new technologies. This study details how Astrix partnered with a global pharmaceutical company to develop a long-term clinical platform strategy that was focused on security, durability, and future needs. By utilizing a comprehensive approach to planning, analytics, and data reuse, the company was able to speed up the delivery of new drugs, reduce technical debt, and achieve more effective clinical trial outcomes.</a:t>
            </a:r>
          </a:p>
        </p:txBody>
      </p:sp>
    </p:spTree>
    <p:extLst>
      <p:ext uri="{BB962C8B-B14F-4D97-AF65-F5344CB8AC3E}">
        <p14:creationId xmlns:p14="http://schemas.microsoft.com/office/powerpoint/2010/main" val="195805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  <a:sym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62A6B4-551D-E6DC-7984-B569A440B0B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6771" y="0"/>
            <a:ext cx="11835229" cy="6857991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97D4ED27-30EC-C720-8578-AEF685FCD729}"/>
              </a:ext>
            </a:extLst>
          </p:cNvPr>
          <p:cNvSpPr/>
          <p:nvPr/>
        </p:nvSpPr>
        <p:spPr>
          <a:xfrm>
            <a:off x="165101" y="3429000"/>
            <a:ext cx="8432800" cy="3429000"/>
          </a:xfrm>
          <a:prstGeom prst="rect">
            <a:avLst/>
          </a:prstGeom>
          <a:gradFill flip="none" rotWithShape="1">
            <a:gsLst>
              <a:gs pos="100000">
                <a:schemeClr val="bg2">
                  <a:lumMod val="40000"/>
                  <a:lumOff val="60000"/>
                </a:schemeClr>
              </a:gs>
              <a:gs pos="9000">
                <a:schemeClr val="bg1"/>
              </a:gs>
              <a:gs pos="20000">
                <a:schemeClr val="bg1">
                  <a:lumMod val="40000"/>
                  <a:lumOff val="60000"/>
                </a:schemeClr>
              </a:gs>
              <a:gs pos="42000">
                <a:srgbClr val="FFFFFF"/>
              </a:gs>
              <a:gs pos="80000">
                <a:schemeClr val="bg1">
                  <a:alpha val="66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638A49-1389-C01B-DF98-1E9EDE49100B}"/>
              </a:ext>
            </a:extLst>
          </p:cNvPr>
          <p:cNvSpPr/>
          <p:nvPr/>
        </p:nvSpPr>
        <p:spPr>
          <a:xfrm>
            <a:off x="8854185" y="1571478"/>
            <a:ext cx="3083815" cy="496140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066979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D485F-AA4F-B46C-4EEB-4678AEF88EB6}"/>
              </a:ext>
            </a:extLst>
          </p:cNvPr>
          <p:cNvSpPr txBox="1"/>
          <p:nvPr/>
        </p:nvSpPr>
        <p:spPr>
          <a:xfrm>
            <a:off x="433264" y="1845559"/>
            <a:ext cx="608770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Decide on long-term strategy for the clinical platform, with security, resiliency, and future needs in mind, and a roadmap from current to future state​ while reducing technical debt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Understand needed capabilities to ensure ability to deliver medicines to patients faster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Establish an architecture that will leverage emerging, transformative technology supporting FAIR data principles and driving rapid use and reuse of data in planning and analytics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Develop strategic roadmap and detailed plans to facilitate rapid start of the program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Open Sans"/>
              <a:ea typeface="Calibri" panose="020F0502020204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BCAEEB-0C3A-E219-35D6-E030D04DDE86}"/>
              </a:ext>
            </a:extLst>
          </p:cNvPr>
          <p:cNvSpPr txBox="1"/>
          <p:nvPr/>
        </p:nvSpPr>
        <p:spPr>
          <a:xfrm>
            <a:off x="9010440" y="2178373"/>
            <a:ext cx="274467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Defined and aligned disparate user groups on foundational and aspirational capabilities required to meet business goals and objectives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Developed a data and platform-centric logical technical architecture, incorporating use of transformative technology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Conducted a preliminary RFI to confirm feasibility of strategic direction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Developed an aligned high level strategic roadmap linked to solving business challenges and long-term business strategy and priorities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Developed detailed 5-year plans which will allow the client to effectively budget and deploy resources to meet strategic objectives  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Developed a business case for portfolio planning  </a:t>
            </a:r>
          </a:p>
          <a:p>
            <a:pPr marL="171446" marR="0" lvl="0" indent="-171446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7923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Participated in early mobilization activities (e.g., CDP and Strategic Vendor selection) to ensure ongoing alignment to strategic intent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D9717A-9DFF-057C-4737-556FAC8C0ABA}"/>
              </a:ext>
            </a:extLst>
          </p:cNvPr>
          <p:cNvSpPr txBox="1"/>
          <p:nvPr/>
        </p:nvSpPr>
        <p:spPr>
          <a:xfrm>
            <a:off x="8998666" y="1827634"/>
            <a:ext cx="3928279" cy="26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Results </a:t>
            </a:r>
            <a:r>
              <a:rPr kumimoji="0" lang="en-IN" sz="1400" b="1" i="0" u="none" strike="noStrike" kern="1200" cap="none" spc="0" normalizeH="0" baseline="0" noProof="0" dirty="0">
                <a:ln>
                  <a:noFill/>
                </a:ln>
                <a:solidFill>
                  <a:srgbClr val="F79234"/>
                </a:solidFill>
                <a:effectLst/>
                <a:uLnTx/>
                <a:uFillTx/>
                <a:latin typeface="Open Sans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Delivered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22B54501-68F7-AEE5-735D-6DD1F9B7F1F8}"/>
              </a:ext>
            </a:extLst>
          </p:cNvPr>
          <p:cNvSpPr/>
          <p:nvPr/>
        </p:nvSpPr>
        <p:spPr>
          <a:xfrm rot="10800000">
            <a:off x="9087537" y="2090023"/>
            <a:ext cx="684163" cy="0"/>
          </a:xfrm>
          <a:custGeom>
            <a:avLst/>
            <a:gdLst>
              <a:gd name="connsiteX0" fmla="*/ 0 w 539750"/>
              <a:gd name="connsiteY0" fmla="*/ 0 h 6350"/>
              <a:gd name="connsiteX1" fmla="*/ 539750 w 539750"/>
              <a:gd name="connsiteY1" fmla="*/ 0 h 6350"/>
              <a:gd name="connsiteX2" fmla="*/ 539750 w 539750"/>
              <a:gd name="connsiteY2" fmla="*/ 6350 h 6350"/>
              <a:gd name="connsiteX0" fmla="*/ 0 w 10000"/>
              <a:gd name="connsiteY0" fmla="*/ 0 h 0"/>
              <a:gd name="connsiteX1" fmla="*/ 10000 w 10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>
                <a:moveTo>
                  <a:pt x="0" y="0"/>
                </a:moveTo>
                <a:lnTo>
                  <a:pt x="10000" y="0"/>
                </a:lnTo>
              </a:path>
            </a:pathLst>
          </a:custGeom>
          <a:noFill/>
          <a:ln w="22225">
            <a:solidFill>
              <a:srgbClr val="F792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7CAAB1-C0D8-50D2-D58E-9198BD0E3EC7}"/>
              </a:ext>
            </a:extLst>
          </p:cNvPr>
          <p:cNvSpPr txBox="1"/>
          <p:nvPr/>
        </p:nvSpPr>
        <p:spPr>
          <a:xfrm>
            <a:off x="353723" y="443237"/>
            <a:ext cx="11535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Case Study: Clinical Development Technical Strategy</a:t>
            </a:r>
          </a:p>
        </p:txBody>
      </p:sp>
      <p:sp>
        <p:nvSpPr>
          <p:cNvPr id="22" name="Freeform 50">
            <a:extLst>
              <a:ext uri="{FF2B5EF4-FFF2-40B4-BE49-F238E27FC236}">
                <a16:creationId xmlns:a16="http://schemas.microsoft.com/office/drawing/2014/main" id="{CA0DF9E1-7762-FDB6-102F-F115676A8BE2}"/>
              </a:ext>
            </a:extLst>
          </p:cNvPr>
          <p:cNvSpPr/>
          <p:nvPr/>
        </p:nvSpPr>
        <p:spPr>
          <a:xfrm rot="10800000" flipV="1">
            <a:off x="513886" y="862795"/>
            <a:ext cx="1324783" cy="0"/>
          </a:xfrm>
          <a:custGeom>
            <a:avLst/>
            <a:gdLst>
              <a:gd name="connsiteX0" fmla="*/ 0 w 539750"/>
              <a:gd name="connsiteY0" fmla="*/ 0 h 6350"/>
              <a:gd name="connsiteX1" fmla="*/ 539750 w 539750"/>
              <a:gd name="connsiteY1" fmla="*/ 0 h 6350"/>
              <a:gd name="connsiteX2" fmla="*/ 539750 w 539750"/>
              <a:gd name="connsiteY2" fmla="*/ 6350 h 6350"/>
              <a:gd name="connsiteX0" fmla="*/ 0 w 10000"/>
              <a:gd name="connsiteY0" fmla="*/ 0 h 0"/>
              <a:gd name="connsiteX1" fmla="*/ 10000 w 10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>
                <a:moveTo>
                  <a:pt x="0" y="0"/>
                </a:moveTo>
                <a:lnTo>
                  <a:pt x="10000" y="0"/>
                </a:lnTo>
              </a:path>
            </a:pathLst>
          </a:custGeom>
          <a:noFill/>
          <a:ln w="22225">
            <a:solidFill>
              <a:srgbClr val="F792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B0521A-3287-4E2A-6F79-0E5A6C2404AD}"/>
              </a:ext>
            </a:extLst>
          </p:cNvPr>
          <p:cNvSpPr txBox="1"/>
          <p:nvPr/>
        </p:nvSpPr>
        <p:spPr>
          <a:xfrm>
            <a:off x="433262" y="977484"/>
            <a:ext cx="5910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Clinical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79234"/>
                </a:solidFill>
                <a:effectLst/>
                <a:uLnTx/>
                <a:uFillTx/>
                <a:latin typeface="Open Sans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Development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36EF481-2312-2A0F-995A-605AF9BE1638}"/>
              </a:ext>
            </a:extLst>
          </p:cNvPr>
          <p:cNvSpPr txBox="1"/>
          <p:nvPr/>
        </p:nvSpPr>
        <p:spPr>
          <a:xfrm>
            <a:off x="424175" y="1359417"/>
            <a:ext cx="6730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Open Sans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Business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79234"/>
                </a:solidFill>
                <a:effectLst/>
                <a:uLnTx/>
                <a:uFillTx/>
                <a:latin typeface="Open Sans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Objectives</a:t>
            </a:r>
          </a:p>
        </p:txBody>
      </p:sp>
      <p:sp>
        <p:nvSpPr>
          <p:cNvPr id="29" name="Freeform 50">
            <a:extLst>
              <a:ext uri="{FF2B5EF4-FFF2-40B4-BE49-F238E27FC236}">
                <a16:creationId xmlns:a16="http://schemas.microsoft.com/office/drawing/2014/main" id="{7F3FF418-580A-7CEE-F7C2-01221F155364}"/>
              </a:ext>
            </a:extLst>
          </p:cNvPr>
          <p:cNvSpPr/>
          <p:nvPr/>
        </p:nvSpPr>
        <p:spPr>
          <a:xfrm rot="10800000">
            <a:off x="563105" y="1720315"/>
            <a:ext cx="779220" cy="0"/>
          </a:xfrm>
          <a:custGeom>
            <a:avLst/>
            <a:gdLst>
              <a:gd name="connsiteX0" fmla="*/ 0 w 539750"/>
              <a:gd name="connsiteY0" fmla="*/ 0 h 6350"/>
              <a:gd name="connsiteX1" fmla="*/ 539750 w 539750"/>
              <a:gd name="connsiteY1" fmla="*/ 0 h 6350"/>
              <a:gd name="connsiteX2" fmla="*/ 539750 w 539750"/>
              <a:gd name="connsiteY2" fmla="*/ 6350 h 6350"/>
              <a:gd name="connsiteX0" fmla="*/ 0 w 10000"/>
              <a:gd name="connsiteY0" fmla="*/ 0 h 0"/>
              <a:gd name="connsiteX1" fmla="*/ 10000 w 10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>
                <a:moveTo>
                  <a:pt x="0" y="0"/>
                </a:moveTo>
                <a:lnTo>
                  <a:pt x="10000" y="0"/>
                </a:lnTo>
              </a:path>
            </a:pathLst>
          </a:custGeom>
          <a:noFill/>
          <a:ln w="22225">
            <a:solidFill>
              <a:srgbClr val="F792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+mn-ea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281F94-02D0-0277-2D84-31099C179605}"/>
              </a:ext>
            </a:extLst>
          </p:cNvPr>
          <p:cNvSpPr txBox="1"/>
          <p:nvPr/>
        </p:nvSpPr>
        <p:spPr>
          <a:xfrm>
            <a:off x="203201" y="6539628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Confidential   |   © Astrix   |   Page </a:t>
            </a:r>
            <a:fld id="{572F175C-365F-41E0-91F8-F0B181618A9B}" type="slidenum">
              <a:rPr kumimoji="0" lang="en-US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F8F8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pPr marL="0" marR="0" lvl="0" indent="0" algn="l" defTabSz="914377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kumimoji="0" lang="en-US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0741961-6A62-BDBE-C00F-4D1376376D2A}"/>
              </a:ext>
            </a:extLst>
          </p:cNvPr>
          <p:cNvCxnSpPr/>
          <p:nvPr/>
        </p:nvCxnSpPr>
        <p:spPr>
          <a:xfrm flipV="1">
            <a:off x="4865802" y="4960345"/>
            <a:ext cx="0" cy="6858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80C823B-385A-7E96-15F0-B1B6107F6EFC}"/>
              </a:ext>
            </a:extLst>
          </p:cNvPr>
          <p:cNvSpPr txBox="1"/>
          <p:nvPr/>
        </p:nvSpPr>
        <p:spPr>
          <a:xfrm>
            <a:off x="4149227" y="5624459"/>
            <a:ext cx="1502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Prioritized Strategic Roadmap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910E9C-E1AB-CDF0-A867-BADD2A18A603}"/>
              </a:ext>
            </a:extLst>
          </p:cNvPr>
          <p:cNvCxnSpPr/>
          <p:nvPr/>
        </p:nvCxnSpPr>
        <p:spPr>
          <a:xfrm flipV="1">
            <a:off x="2425671" y="4974107"/>
            <a:ext cx="0" cy="6858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092F53-1F18-EE8F-1D54-75A402E94C81}"/>
              </a:ext>
            </a:extLst>
          </p:cNvPr>
          <p:cNvCxnSpPr/>
          <p:nvPr/>
        </p:nvCxnSpPr>
        <p:spPr>
          <a:xfrm flipV="1">
            <a:off x="1160137" y="4119886"/>
            <a:ext cx="0" cy="6858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3AC62D7-F669-88CB-2BA3-24C67B23D3C9}"/>
              </a:ext>
            </a:extLst>
          </p:cNvPr>
          <p:cNvSpPr txBox="1"/>
          <p:nvPr/>
        </p:nvSpPr>
        <p:spPr>
          <a:xfrm>
            <a:off x="457790" y="3472401"/>
            <a:ext cx="1515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Guiding Elements &amp; Capabilities Definition</a:t>
            </a:r>
          </a:p>
        </p:txBody>
      </p:sp>
      <p:sp>
        <p:nvSpPr>
          <p:cNvPr id="15" name="Rounded Rectangle 5">
            <a:extLst>
              <a:ext uri="{FF2B5EF4-FFF2-40B4-BE49-F238E27FC236}">
                <a16:creationId xmlns:a16="http://schemas.microsoft.com/office/drawing/2014/main" id="{5FC70DDB-F60D-E17A-D77E-055B672FCE31}"/>
              </a:ext>
            </a:extLst>
          </p:cNvPr>
          <p:cNvSpPr/>
          <p:nvPr/>
        </p:nvSpPr>
        <p:spPr>
          <a:xfrm>
            <a:off x="487714" y="4808220"/>
            <a:ext cx="7652986" cy="1524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7CE705-250C-971B-22F0-F078D6F7DF1E}"/>
              </a:ext>
            </a:extLst>
          </p:cNvPr>
          <p:cNvSpPr/>
          <p:nvPr/>
        </p:nvSpPr>
        <p:spPr>
          <a:xfrm>
            <a:off x="1047595" y="4763482"/>
            <a:ext cx="225084" cy="225084"/>
          </a:xfrm>
          <a:prstGeom prst="ellipse">
            <a:avLst/>
          </a:prstGeom>
          <a:solidFill>
            <a:srgbClr val="F79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A95110A-372B-DA69-DDBC-20B3EB7FB877}"/>
              </a:ext>
            </a:extLst>
          </p:cNvPr>
          <p:cNvSpPr/>
          <p:nvPr/>
        </p:nvSpPr>
        <p:spPr>
          <a:xfrm>
            <a:off x="3075591" y="7605282"/>
            <a:ext cx="3904592" cy="3081113"/>
          </a:xfrm>
          <a:prstGeom prst="rect">
            <a:avLst/>
          </a:prstGeom>
          <a:gradFill flip="none" rotWithShape="1">
            <a:gsLst>
              <a:gs pos="61000">
                <a:schemeClr val="bg2">
                  <a:lumMod val="40000"/>
                  <a:lumOff val="60000"/>
                </a:schemeClr>
              </a:gs>
              <a:gs pos="9000">
                <a:schemeClr val="bg1"/>
              </a:gs>
              <a:gs pos="20000">
                <a:schemeClr val="bg1">
                  <a:lumMod val="40000"/>
                  <a:lumOff val="60000"/>
                </a:schemeClr>
              </a:gs>
              <a:gs pos="37000">
                <a:srgbClr val="FFFFFF"/>
              </a:gs>
              <a:gs pos="90000">
                <a:schemeClr val="bg1"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96E1E69-2D10-7966-4DC1-DE3149615293}"/>
              </a:ext>
            </a:extLst>
          </p:cNvPr>
          <p:cNvSpPr/>
          <p:nvPr/>
        </p:nvSpPr>
        <p:spPr>
          <a:xfrm>
            <a:off x="2292809" y="4763482"/>
            <a:ext cx="225084" cy="225084"/>
          </a:xfrm>
          <a:prstGeom prst="ellipse">
            <a:avLst/>
          </a:prstGeom>
          <a:solidFill>
            <a:srgbClr val="F79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5EAFC5E-D4A1-0D8D-94E9-F451E292928F}"/>
              </a:ext>
            </a:extLst>
          </p:cNvPr>
          <p:cNvSpPr/>
          <p:nvPr/>
        </p:nvSpPr>
        <p:spPr>
          <a:xfrm>
            <a:off x="4760679" y="4759880"/>
            <a:ext cx="225084" cy="225084"/>
          </a:xfrm>
          <a:prstGeom prst="ellipse">
            <a:avLst/>
          </a:prstGeom>
          <a:solidFill>
            <a:srgbClr val="F79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0DD497-B953-717E-47B2-90D52B0A726C}"/>
              </a:ext>
            </a:extLst>
          </p:cNvPr>
          <p:cNvSpPr txBox="1"/>
          <p:nvPr/>
        </p:nvSpPr>
        <p:spPr>
          <a:xfrm>
            <a:off x="1795612" y="5600700"/>
            <a:ext cx="1326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Logical Architecture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0489E2-80CE-FB0A-7DA6-2262916559A0}"/>
              </a:ext>
            </a:extLst>
          </p:cNvPr>
          <p:cNvSpPr txBox="1"/>
          <p:nvPr/>
        </p:nvSpPr>
        <p:spPr>
          <a:xfrm>
            <a:off x="1482607" y="4098340"/>
            <a:ext cx="1882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Developed transformative data and platform-centric logical architecture to support strategic business goals and capabilities</a:t>
            </a:r>
            <a:endParaRPr kumimoji="0" lang="en-IN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3D645FB-5DA1-001C-5C43-F950BCB8EF67}"/>
              </a:ext>
            </a:extLst>
          </p:cNvPr>
          <p:cNvCxnSpPr/>
          <p:nvPr/>
        </p:nvCxnSpPr>
        <p:spPr>
          <a:xfrm flipV="1">
            <a:off x="3617894" y="4079246"/>
            <a:ext cx="0" cy="6858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DC12898-1499-8054-7D03-4BDD882C4552}"/>
              </a:ext>
            </a:extLst>
          </p:cNvPr>
          <p:cNvSpPr txBox="1"/>
          <p:nvPr/>
        </p:nvSpPr>
        <p:spPr>
          <a:xfrm>
            <a:off x="3148384" y="3619500"/>
            <a:ext cx="938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RFI Conduct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79CCBFC-62AF-BDF3-E13C-A98606F36960}"/>
              </a:ext>
            </a:extLst>
          </p:cNvPr>
          <p:cNvSpPr/>
          <p:nvPr/>
        </p:nvSpPr>
        <p:spPr>
          <a:xfrm>
            <a:off x="3515512" y="4753322"/>
            <a:ext cx="225084" cy="225084"/>
          </a:xfrm>
          <a:prstGeom prst="ellipse">
            <a:avLst/>
          </a:prstGeom>
          <a:solidFill>
            <a:srgbClr val="F79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EADAA3-2970-98FD-600D-571B535C0F5A}"/>
              </a:ext>
            </a:extLst>
          </p:cNvPr>
          <p:cNvSpPr txBox="1"/>
          <p:nvPr/>
        </p:nvSpPr>
        <p:spPr>
          <a:xfrm>
            <a:off x="2990779" y="5042180"/>
            <a:ext cx="133992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Converted desired capabilities into high-level requirements.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Prepared and issued RFI with ten vendors.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Collated &amp; analyzed results to confirm strategy and inform detailed planning.</a:t>
            </a:r>
            <a:endParaRPr kumimoji="0" lang="en-IN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511EA1-A147-D62B-B8D5-4F23DA314B82}"/>
              </a:ext>
            </a:extLst>
          </p:cNvPr>
          <p:cNvSpPr txBox="1"/>
          <p:nvPr/>
        </p:nvSpPr>
        <p:spPr>
          <a:xfrm>
            <a:off x="5361485" y="5021900"/>
            <a:ext cx="18140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Developed next-level detailed plans and project charters for use in implementation.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Developed resource models for internal IT and business FTE resourcing.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7751936-6F6E-51B3-A2EC-F6824C2D5FA9}"/>
              </a:ext>
            </a:extLst>
          </p:cNvPr>
          <p:cNvSpPr/>
          <p:nvPr/>
        </p:nvSpPr>
        <p:spPr>
          <a:xfrm>
            <a:off x="6091639" y="4780200"/>
            <a:ext cx="225084" cy="225084"/>
          </a:xfrm>
          <a:prstGeom prst="ellipse">
            <a:avLst/>
          </a:prstGeom>
          <a:solidFill>
            <a:srgbClr val="F79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EC88BBF-600E-E248-F705-98F214399EF5}"/>
              </a:ext>
            </a:extLst>
          </p:cNvPr>
          <p:cNvSpPr/>
          <p:nvPr/>
        </p:nvSpPr>
        <p:spPr>
          <a:xfrm>
            <a:off x="7361639" y="4770040"/>
            <a:ext cx="225084" cy="225084"/>
          </a:xfrm>
          <a:prstGeom prst="ellipse">
            <a:avLst/>
          </a:prstGeom>
          <a:solidFill>
            <a:srgbClr val="F79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FEE27E6-F5C6-6213-E532-B8203F579D88}"/>
              </a:ext>
            </a:extLst>
          </p:cNvPr>
          <p:cNvCxnSpPr/>
          <p:nvPr/>
        </p:nvCxnSpPr>
        <p:spPr>
          <a:xfrm flipV="1">
            <a:off x="6196762" y="4086585"/>
            <a:ext cx="0" cy="6858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57FD8A2-8DAB-9486-C6CC-D6397D283C40}"/>
              </a:ext>
            </a:extLst>
          </p:cNvPr>
          <p:cNvCxnSpPr/>
          <p:nvPr/>
        </p:nvCxnSpPr>
        <p:spPr>
          <a:xfrm flipV="1">
            <a:off x="7456602" y="4980665"/>
            <a:ext cx="0" cy="6858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5DAC206-15F2-2936-085B-EECA9FEE41ED}"/>
              </a:ext>
            </a:extLst>
          </p:cNvPr>
          <p:cNvSpPr txBox="1"/>
          <p:nvPr/>
        </p:nvSpPr>
        <p:spPr>
          <a:xfrm>
            <a:off x="5505702" y="3653419"/>
            <a:ext cx="1405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Detailed Planning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D857658-E828-3A8B-9F4C-0A22C98B0DF9}"/>
              </a:ext>
            </a:extLst>
          </p:cNvPr>
          <p:cNvSpPr txBox="1"/>
          <p:nvPr/>
        </p:nvSpPr>
        <p:spPr>
          <a:xfrm>
            <a:off x="6953386" y="5631181"/>
            <a:ext cx="1197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Business Case &amp; RFP Support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43E9580-BF7E-409E-5F7A-E3814C6CEA4D}"/>
              </a:ext>
            </a:extLst>
          </p:cNvPr>
          <p:cNvSpPr txBox="1"/>
          <p:nvPr/>
        </p:nvSpPr>
        <p:spPr>
          <a:xfrm>
            <a:off x="4172765" y="3518220"/>
            <a:ext cx="1417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Aligned on business priorities to drive strategic roadmap development.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Organized workstreams to deliver value.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Developed five-year roadmap.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366A035-1527-4109-EB1D-342095CD6F62}"/>
              </a:ext>
            </a:extLst>
          </p:cNvPr>
          <p:cNvSpPr txBox="1"/>
          <p:nvPr/>
        </p:nvSpPr>
        <p:spPr>
          <a:xfrm>
            <a:off x="6651805" y="3690940"/>
            <a:ext cx="171241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Developed business case for funding request &amp; portfolio planning.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Participated in RFP processes for Clinical Data Platform and Strategic Vendor Selection.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ADDB40-C4D5-AF99-D803-8E177CC14FC6}"/>
              </a:ext>
            </a:extLst>
          </p:cNvPr>
          <p:cNvSpPr txBox="1"/>
          <p:nvPr/>
        </p:nvSpPr>
        <p:spPr>
          <a:xfrm>
            <a:off x="344687" y="4982260"/>
            <a:ext cx="180161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Developed guiding elements for program vision &amp; business drivers. Leveraging Astrix knowledge and insights, reviewed technology trends and developed foundational and aspirational capabilities.</a:t>
            </a:r>
            <a:endParaRPr kumimoji="0" lang="en-IN" sz="9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629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32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F79234"/>
      </a:accent1>
      <a:accent2>
        <a:srgbClr val="F79234"/>
      </a:accent2>
      <a:accent3>
        <a:srgbClr val="FAD41C"/>
      </a:accent3>
      <a:accent4>
        <a:srgbClr val="F79234"/>
      </a:accent4>
      <a:accent5>
        <a:srgbClr val="FFC000"/>
      </a:accent5>
      <a:accent6>
        <a:srgbClr val="FCE576"/>
      </a:accent6>
      <a:hlink>
        <a:srgbClr val="A05024"/>
      </a:hlink>
      <a:folHlink>
        <a:srgbClr val="FEC037"/>
      </a:folHlink>
    </a:clrScheme>
    <a:fontScheme name="Custom 38">
      <a:majorFont>
        <a:latin typeface="Titillium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558</Words>
  <Application>Microsoft Office PowerPoint</Application>
  <PresentationFormat>Widescreen</PresentationFormat>
  <Paragraphs>46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Avenir Next Demi Bold</vt:lpstr>
      <vt:lpstr>Calibri</vt:lpstr>
      <vt:lpstr>Calibri Light</vt:lpstr>
      <vt:lpstr>Courier New</vt:lpstr>
      <vt:lpstr>Helvetica Neue Medium</vt:lpstr>
      <vt:lpstr>Open Sans</vt:lpstr>
      <vt:lpstr>Open Sans Light</vt:lpstr>
      <vt:lpstr>Titillium</vt:lpstr>
      <vt:lpstr>Wingdings</vt:lpstr>
      <vt:lpstr>Office Theme</vt:lpstr>
      <vt:lpstr>1_Office Theme</vt:lpstr>
      <vt:lpstr>Case Study Brief #3</vt:lpstr>
      <vt:lpstr>Intro Paragraph for: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Brief #2</dc:title>
  <dc:creator>Cathy Reynolds</dc:creator>
  <cp:lastModifiedBy>Cathy Reynolds</cp:lastModifiedBy>
  <cp:revision>5</cp:revision>
  <dcterms:created xsi:type="dcterms:W3CDTF">2023-08-08T17:31:30Z</dcterms:created>
  <dcterms:modified xsi:type="dcterms:W3CDTF">2023-08-08T20:49:04Z</dcterms:modified>
</cp:coreProperties>
</file>